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236" r:id="rId4"/>
  </p:sldMasterIdLst>
  <p:notesMasterIdLst>
    <p:notesMasterId r:id="rId20"/>
  </p:notesMasterIdLst>
  <p:handoutMasterIdLst>
    <p:handoutMasterId r:id="rId21"/>
  </p:handoutMasterIdLst>
  <p:sldIdLst>
    <p:sldId id="309" r:id="rId5"/>
    <p:sldId id="306" r:id="rId6"/>
    <p:sldId id="312" r:id="rId7"/>
    <p:sldId id="296" r:id="rId8"/>
    <p:sldId id="314" r:id="rId9"/>
    <p:sldId id="315" r:id="rId10"/>
    <p:sldId id="316" r:id="rId11"/>
    <p:sldId id="317" r:id="rId12"/>
    <p:sldId id="318" r:id="rId13"/>
    <p:sldId id="319" r:id="rId14"/>
    <p:sldId id="321" r:id="rId15"/>
    <p:sldId id="320" r:id="rId16"/>
    <p:sldId id="322" r:id="rId17"/>
    <p:sldId id="324" r:id="rId18"/>
    <p:sldId id="325"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2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EDE9"/>
    <a:srgbClr val="C59C93"/>
    <a:srgbClr val="4D748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524" autoAdjust="0"/>
  </p:normalViewPr>
  <p:slideViewPr>
    <p:cSldViewPr snapToGrid="0">
      <p:cViewPr varScale="1">
        <p:scale>
          <a:sx n="85" d="100"/>
          <a:sy n="85" d="100"/>
        </p:scale>
        <p:origin x="590" y="72"/>
      </p:cViewPr>
      <p:guideLst>
        <p:guide pos="3840"/>
        <p:guide orient="horz" pos="960"/>
      </p:guideLst>
    </p:cSldViewPr>
  </p:slideViewPr>
  <p:notesTextViewPr>
    <p:cViewPr>
      <p:scale>
        <a:sx n="1" d="1"/>
        <a:sy n="1" d="1"/>
      </p:scale>
      <p:origin x="0" y="0"/>
    </p:cViewPr>
  </p:notesTextViewPr>
  <p:sorterViewPr>
    <p:cViewPr>
      <p:scale>
        <a:sx n="1" d="1"/>
        <a:sy n="1" d="1"/>
      </p:scale>
      <p:origin x="0" y="0"/>
    </p:cViewPr>
  </p:sorterViewPr>
  <p:notesViewPr>
    <p:cSldViewPr snapToGrid="0">
      <p:cViewPr varScale="1">
        <p:scale>
          <a:sx n="48" d="100"/>
          <a:sy n="48" d="100"/>
        </p:scale>
        <p:origin x="1716"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man Setha" userId="2ae23d08bc4a764e" providerId="LiveId" clId="{C1265522-E617-462D-A37C-208953437FA5}"/>
    <pc:docChg chg="delSld">
      <pc:chgData name="roman Setha" userId="2ae23d08bc4a764e" providerId="LiveId" clId="{C1265522-E617-462D-A37C-208953437FA5}" dt="2023-09-19T06:40:36.537" v="1" actId="2696"/>
      <pc:docMkLst>
        <pc:docMk/>
      </pc:docMkLst>
      <pc:sldChg chg="del">
        <pc:chgData name="roman Setha" userId="2ae23d08bc4a764e" providerId="LiveId" clId="{C1265522-E617-462D-A37C-208953437FA5}" dt="2023-09-19T06:40:13.288" v="0" actId="2696"/>
        <pc:sldMkLst>
          <pc:docMk/>
          <pc:sldMk cId="2114420498" sldId="297"/>
        </pc:sldMkLst>
      </pc:sldChg>
      <pc:sldChg chg="del">
        <pc:chgData name="roman Setha" userId="2ae23d08bc4a764e" providerId="LiveId" clId="{C1265522-E617-462D-A37C-208953437FA5}" dt="2023-09-19T06:40:36.537" v="1" actId="2696"/>
        <pc:sldMkLst>
          <pc:docMk/>
          <pc:sldMk cId="3502280370" sldId="323"/>
        </pc:sldMkLst>
      </pc:sldChg>
      <pc:sldMasterChg chg="delSldLayout">
        <pc:chgData name="roman Setha" userId="2ae23d08bc4a764e" providerId="LiveId" clId="{C1265522-E617-462D-A37C-208953437FA5}" dt="2023-09-19T06:40:36.537" v="1" actId="2696"/>
        <pc:sldMasterMkLst>
          <pc:docMk/>
          <pc:sldMasterMk cId="2548019921" sldId="2147484236"/>
        </pc:sldMasterMkLst>
        <pc:sldLayoutChg chg="del">
          <pc:chgData name="roman Setha" userId="2ae23d08bc4a764e" providerId="LiveId" clId="{C1265522-E617-462D-A37C-208953437FA5}" dt="2023-09-19T06:40:36.537" v="1" actId="2696"/>
          <pc:sldLayoutMkLst>
            <pc:docMk/>
            <pc:sldMasterMk cId="2548019921" sldId="2147484236"/>
            <pc:sldLayoutMk cId="1307875491" sldId="2147484251"/>
          </pc:sldLayoutMkLst>
        </pc:sldLayoutChg>
      </pc:sldMasterChg>
    </pc:docChg>
  </pc:docChgLst>
  <pc:docChgLst>
    <pc:chgData name="roman Setha" userId="2ae23d08bc4a764e" providerId="LiveId" clId="{CCD72645-AEAB-4DB8-9C88-4759708E70DC}"/>
    <pc:docChg chg="custSel delSld modSld">
      <pc:chgData name="roman Setha" userId="2ae23d08bc4a764e" providerId="LiveId" clId="{CCD72645-AEAB-4DB8-9C88-4759708E70DC}" dt="2023-09-19T03:55:48.499" v="374" actId="255"/>
      <pc:docMkLst>
        <pc:docMk/>
      </pc:docMkLst>
      <pc:sldChg chg="modSp mod">
        <pc:chgData name="roman Setha" userId="2ae23d08bc4a764e" providerId="LiveId" clId="{CCD72645-AEAB-4DB8-9C88-4759708E70DC}" dt="2023-09-19T03:55:48.499" v="374" actId="255"/>
        <pc:sldMkLst>
          <pc:docMk/>
          <pc:sldMk cId="517045786" sldId="296"/>
        </pc:sldMkLst>
        <pc:spChg chg="mod">
          <ac:chgData name="roman Setha" userId="2ae23d08bc4a764e" providerId="LiveId" clId="{CCD72645-AEAB-4DB8-9C88-4759708E70DC}" dt="2023-09-18T15:35:04.672" v="237"/>
          <ac:spMkLst>
            <pc:docMk/>
            <pc:sldMk cId="517045786" sldId="296"/>
            <ac:spMk id="7" creationId="{3235D3B1-302E-4611-8FB6-958884D2C8A7}"/>
          </ac:spMkLst>
        </pc:spChg>
        <pc:spChg chg="mod">
          <ac:chgData name="roman Setha" userId="2ae23d08bc4a764e" providerId="LiveId" clId="{CCD72645-AEAB-4DB8-9C88-4759708E70DC}" dt="2023-09-18T15:34:48.542" v="217" actId="27636"/>
          <ac:spMkLst>
            <pc:docMk/>
            <pc:sldMk cId="517045786" sldId="296"/>
            <ac:spMk id="38" creationId="{032280DC-AEF9-204E-A92B-A433E91E435C}"/>
          </ac:spMkLst>
        </pc:spChg>
        <pc:spChg chg="mod">
          <ac:chgData name="roman Setha" userId="2ae23d08bc4a764e" providerId="LiveId" clId="{CCD72645-AEAB-4DB8-9C88-4759708E70DC}" dt="2023-09-19T03:55:48.499" v="374" actId="255"/>
          <ac:spMkLst>
            <pc:docMk/>
            <pc:sldMk cId="517045786" sldId="296"/>
            <ac:spMk id="40" creationId="{DA2C1685-839D-BB46-B1E8-A38664748DCC}"/>
          </ac:spMkLst>
        </pc:spChg>
      </pc:sldChg>
      <pc:sldChg chg="addSp delSp modSp mod">
        <pc:chgData name="roman Setha" userId="2ae23d08bc4a764e" providerId="LiveId" clId="{CCD72645-AEAB-4DB8-9C88-4759708E70DC}" dt="2023-09-18T15:35:04.672" v="237"/>
        <pc:sldMkLst>
          <pc:docMk/>
          <pc:sldMk cId="2114420498" sldId="297"/>
        </pc:sldMkLst>
        <pc:spChg chg="add del mod">
          <ac:chgData name="roman Setha" userId="2ae23d08bc4a764e" providerId="LiveId" clId="{CCD72645-AEAB-4DB8-9C88-4759708E70DC}" dt="2023-09-18T14:48:51.149" v="44" actId="21"/>
          <ac:spMkLst>
            <pc:docMk/>
            <pc:sldMk cId="2114420498" sldId="297"/>
            <ac:spMk id="3" creationId="{F085E4D2-4EF6-A7EC-77CC-58A08AE24F70}"/>
          </ac:spMkLst>
        </pc:spChg>
        <pc:spChg chg="add del mod">
          <ac:chgData name="roman Setha" userId="2ae23d08bc4a764e" providerId="LiveId" clId="{CCD72645-AEAB-4DB8-9C88-4759708E70DC}" dt="2023-09-18T14:48:54.926" v="46" actId="21"/>
          <ac:spMkLst>
            <pc:docMk/>
            <pc:sldMk cId="2114420498" sldId="297"/>
            <ac:spMk id="5" creationId="{944F612D-89FE-D7B5-5E24-7093E86DCEA1}"/>
          </ac:spMkLst>
        </pc:spChg>
        <pc:spChg chg="mod">
          <ac:chgData name="roman Setha" userId="2ae23d08bc4a764e" providerId="LiveId" clId="{CCD72645-AEAB-4DB8-9C88-4759708E70DC}" dt="2023-09-18T15:35:04.672" v="237"/>
          <ac:spMkLst>
            <pc:docMk/>
            <pc:sldMk cId="2114420498" sldId="297"/>
            <ac:spMk id="18" creationId="{782260B2-4C92-4B33-AF87-E5810D104DAD}"/>
          </ac:spMkLst>
        </pc:spChg>
        <pc:spChg chg="mod">
          <ac:chgData name="roman Setha" userId="2ae23d08bc4a764e" providerId="LiveId" clId="{CCD72645-AEAB-4DB8-9C88-4759708E70DC}" dt="2023-09-18T15:35:04.672" v="237"/>
          <ac:spMkLst>
            <pc:docMk/>
            <pc:sldMk cId="2114420498" sldId="297"/>
            <ac:spMk id="33" creationId="{1D291211-3EE5-468A-9544-9DD9E6923594}"/>
          </ac:spMkLst>
        </pc:spChg>
        <pc:picChg chg="del">
          <ac:chgData name="roman Setha" userId="2ae23d08bc4a764e" providerId="LiveId" clId="{CCD72645-AEAB-4DB8-9C88-4759708E70DC}" dt="2023-09-18T14:48:52.924" v="45" actId="21"/>
          <ac:picMkLst>
            <pc:docMk/>
            <pc:sldMk cId="2114420498" sldId="297"/>
            <ac:picMk id="7" creationId="{4CB72E8C-BD65-4DC9-BE83-0E228B6A80A6}"/>
          </ac:picMkLst>
        </pc:picChg>
        <pc:picChg chg="del mod">
          <ac:chgData name="roman Setha" userId="2ae23d08bc4a764e" providerId="LiveId" clId="{CCD72645-AEAB-4DB8-9C88-4759708E70DC}" dt="2023-09-18T14:48:49.487" v="43" actId="21"/>
          <ac:picMkLst>
            <pc:docMk/>
            <pc:sldMk cId="2114420498" sldId="297"/>
            <ac:picMk id="12" creationId="{FF6FCE34-3B74-4337-ACAE-B16A2A0AECFB}"/>
          </ac:picMkLst>
        </pc:picChg>
      </pc:sldChg>
      <pc:sldChg chg="modSp del mod">
        <pc:chgData name="roman Setha" userId="2ae23d08bc4a764e" providerId="LiveId" clId="{CCD72645-AEAB-4DB8-9C88-4759708E70DC}" dt="2023-09-18T14:48:09.771" v="37" actId="2696"/>
        <pc:sldMkLst>
          <pc:docMk/>
          <pc:sldMk cId="2271433138" sldId="305"/>
        </pc:sldMkLst>
        <pc:spChg chg="mod">
          <ac:chgData name="roman Setha" userId="2ae23d08bc4a764e" providerId="LiveId" clId="{CCD72645-AEAB-4DB8-9C88-4759708E70DC}" dt="2023-09-18T14:47:38.270" v="29" actId="27636"/>
          <ac:spMkLst>
            <pc:docMk/>
            <pc:sldMk cId="2271433138" sldId="305"/>
            <ac:spMk id="2" creationId="{BCCAEE93-8585-46D4-A7EC-F184E317CB2E}"/>
          </ac:spMkLst>
        </pc:spChg>
        <pc:spChg chg="mod">
          <ac:chgData name="roman Setha" userId="2ae23d08bc4a764e" providerId="LiveId" clId="{CCD72645-AEAB-4DB8-9C88-4759708E70DC}" dt="2023-09-18T14:47:38.027" v="25"/>
          <ac:spMkLst>
            <pc:docMk/>
            <pc:sldMk cId="2271433138" sldId="305"/>
            <ac:spMk id="6" creationId="{B15AAE72-0077-4E8E-B3AE-0F0879374130}"/>
          </ac:spMkLst>
        </pc:spChg>
      </pc:sldChg>
      <pc:sldChg chg="addSp delSp modSp mod">
        <pc:chgData name="roman Setha" userId="2ae23d08bc4a764e" providerId="LiveId" clId="{CCD72645-AEAB-4DB8-9C88-4759708E70DC}" dt="2023-09-18T15:35:04.672" v="237"/>
        <pc:sldMkLst>
          <pc:docMk/>
          <pc:sldMk cId="1942026059" sldId="306"/>
        </pc:sldMkLst>
        <pc:spChg chg="mod">
          <ac:chgData name="roman Setha" userId="2ae23d08bc4a764e" providerId="LiveId" clId="{CCD72645-AEAB-4DB8-9C88-4759708E70DC}" dt="2023-09-18T15:34:48.501" v="215" actId="27636"/>
          <ac:spMkLst>
            <pc:docMk/>
            <pc:sldMk cId="1942026059" sldId="306"/>
            <ac:spMk id="2" creationId="{6719F29B-F233-48AF-8261-F33A4E079E3E}"/>
          </ac:spMkLst>
        </pc:spChg>
        <pc:spChg chg="mod">
          <ac:chgData name="roman Setha" userId="2ae23d08bc4a764e" providerId="LiveId" clId="{CCD72645-AEAB-4DB8-9C88-4759708E70DC}" dt="2023-09-18T14:49:27.278" v="50" actId="1076"/>
          <ac:spMkLst>
            <pc:docMk/>
            <pc:sldMk cId="1942026059" sldId="306"/>
            <ac:spMk id="3" creationId="{35E3EA69-4E0E-41BD-8095-A124225A2647}"/>
          </ac:spMkLst>
        </pc:spChg>
        <pc:spChg chg="mod">
          <ac:chgData name="roman Setha" userId="2ae23d08bc4a764e" providerId="LiveId" clId="{CCD72645-AEAB-4DB8-9C88-4759708E70DC}" dt="2023-09-18T15:35:04.672" v="237"/>
          <ac:spMkLst>
            <pc:docMk/>
            <pc:sldMk cId="1942026059" sldId="306"/>
            <ac:spMk id="4" creationId="{328F602C-7F98-4C02-99D4-ED65E00D66A4}"/>
          </ac:spMkLst>
        </pc:spChg>
        <pc:spChg chg="add del mod">
          <ac:chgData name="roman Setha" userId="2ae23d08bc4a764e" providerId="LiveId" clId="{CCD72645-AEAB-4DB8-9C88-4759708E70DC}" dt="2023-09-18T14:47:20.343" v="11" actId="21"/>
          <ac:spMkLst>
            <pc:docMk/>
            <pc:sldMk cId="1942026059" sldId="306"/>
            <ac:spMk id="6" creationId="{DC447602-8DC0-3E13-72AC-C7FF4DCD64D1}"/>
          </ac:spMkLst>
        </pc:spChg>
        <pc:picChg chg="del mod">
          <ac:chgData name="roman Setha" userId="2ae23d08bc4a764e" providerId="LiveId" clId="{CCD72645-AEAB-4DB8-9C88-4759708E70DC}" dt="2023-09-18T14:47:17.935" v="10" actId="21"/>
          <ac:picMkLst>
            <pc:docMk/>
            <pc:sldMk cId="1942026059" sldId="306"/>
            <ac:picMk id="17" creationId="{675F9124-3F84-4444-8B6D-EC5BE819EFDA}"/>
          </ac:picMkLst>
        </pc:picChg>
      </pc:sldChg>
      <pc:sldChg chg="addSp delSp modSp mod">
        <pc:chgData name="roman Setha" userId="2ae23d08bc4a764e" providerId="LiveId" clId="{CCD72645-AEAB-4DB8-9C88-4759708E70DC}" dt="2023-09-19T03:54:40.148" v="372" actId="20577"/>
        <pc:sldMkLst>
          <pc:docMk/>
          <pc:sldMk cId="3946180162" sldId="309"/>
        </pc:sldMkLst>
        <pc:spChg chg="mod">
          <ac:chgData name="roman Setha" userId="2ae23d08bc4a764e" providerId="LiveId" clId="{CCD72645-AEAB-4DB8-9C88-4759708E70DC}" dt="2023-09-18T15:35:04.672" v="237"/>
          <ac:spMkLst>
            <pc:docMk/>
            <pc:sldMk cId="3946180162" sldId="309"/>
            <ac:spMk id="2" creationId="{216815C6-3AD0-46E6-A74A-1967BD91AF50}"/>
          </ac:spMkLst>
        </pc:spChg>
        <pc:spChg chg="add del mod">
          <ac:chgData name="roman Setha" userId="2ae23d08bc4a764e" providerId="LiveId" clId="{CCD72645-AEAB-4DB8-9C88-4759708E70DC}" dt="2023-09-18T14:47:04.024" v="9" actId="21"/>
          <ac:spMkLst>
            <pc:docMk/>
            <pc:sldMk cId="3946180162" sldId="309"/>
            <ac:spMk id="4" creationId="{798128A6-CFE1-2405-05C9-D5DEBF6BD043}"/>
          </ac:spMkLst>
        </pc:spChg>
        <pc:spChg chg="mod">
          <ac:chgData name="roman Setha" userId="2ae23d08bc4a764e" providerId="LiveId" clId="{CCD72645-AEAB-4DB8-9C88-4759708E70DC}" dt="2023-09-19T03:54:40.148" v="372" actId="20577"/>
          <ac:spMkLst>
            <pc:docMk/>
            <pc:sldMk cId="3946180162" sldId="309"/>
            <ac:spMk id="23" creationId="{4829E901-B0F6-4B1C-8D1C-8B758458B743}"/>
          </ac:spMkLst>
        </pc:spChg>
        <pc:picChg chg="del mod">
          <ac:chgData name="roman Setha" userId="2ae23d08bc4a764e" providerId="LiveId" clId="{CCD72645-AEAB-4DB8-9C88-4759708E70DC}" dt="2023-09-18T14:46:58.855" v="8" actId="21"/>
          <ac:picMkLst>
            <pc:docMk/>
            <pc:sldMk cId="3946180162" sldId="309"/>
            <ac:picMk id="16" creationId="{AE10A7AB-4E16-4B85-8C75-FABB6412DD5E}"/>
          </ac:picMkLst>
        </pc:picChg>
      </pc:sldChg>
      <pc:sldChg chg="addSp delSp modSp mod">
        <pc:chgData name="roman Setha" userId="2ae23d08bc4a764e" providerId="LiveId" clId="{CCD72645-AEAB-4DB8-9C88-4759708E70DC}" dt="2023-09-19T03:55:30.012" v="373" actId="1076"/>
        <pc:sldMkLst>
          <pc:docMk/>
          <pc:sldMk cId="2741463524" sldId="312"/>
        </pc:sldMkLst>
        <pc:spChg chg="mod">
          <ac:chgData name="roman Setha" userId="2ae23d08bc4a764e" providerId="LiveId" clId="{CCD72645-AEAB-4DB8-9C88-4759708E70DC}" dt="2023-09-18T15:34:48.529" v="216" actId="27636"/>
          <ac:spMkLst>
            <pc:docMk/>
            <pc:sldMk cId="2741463524" sldId="312"/>
            <ac:spMk id="2" creationId="{6719F29B-F233-48AF-8261-F33A4E079E3E}"/>
          </ac:spMkLst>
        </pc:spChg>
        <pc:spChg chg="mod">
          <ac:chgData name="roman Setha" userId="2ae23d08bc4a764e" providerId="LiveId" clId="{CCD72645-AEAB-4DB8-9C88-4759708E70DC}" dt="2023-09-19T03:55:30.012" v="373" actId="1076"/>
          <ac:spMkLst>
            <pc:docMk/>
            <pc:sldMk cId="2741463524" sldId="312"/>
            <ac:spMk id="3" creationId="{35E3EA69-4E0E-41BD-8095-A124225A2647}"/>
          </ac:spMkLst>
        </pc:spChg>
        <pc:spChg chg="mod">
          <ac:chgData name="roman Setha" userId="2ae23d08bc4a764e" providerId="LiveId" clId="{CCD72645-AEAB-4DB8-9C88-4759708E70DC}" dt="2023-09-18T15:35:04.672" v="237"/>
          <ac:spMkLst>
            <pc:docMk/>
            <pc:sldMk cId="2741463524" sldId="312"/>
            <ac:spMk id="4" creationId="{328F602C-7F98-4C02-99D4-ED65E00D66A4}"/>
          </ac:spMkLst>
        </pc:spChg>
        <pc:spChg chg="add del mod">
          <ac:chgData name="roman Setha" userId="2ae23d08bc4a764e" providerId="LiveId" clId="{CCD72645-AEAB-4DB8-9C88-4759708E70DC}" dt="2023-09-18T14:49:05.492" v="48" actId="21"/>
          <ac:spMkLst>
            <pc:docMk/>
            <pc:sldMk cId="2741463524" sldId="312"/>
            <ac:spMk id="6" creationId="{583DAC42-39E1-FBD1-12E9-99EA339A6A25}"/>
          </ac:spMkLst>
        </pc:spChg>
        <pc:picChg chg="del mod">
          <ac:chgData name="roman Setha" userId="2ae23d08bc4a764e" providerId="LiveId" clId="{CCD72645-AEAB-4DB8-9C88-4759708E70DC}" dt="2023-09-18T14:49:03.993" v="47" actId="21"/>
          <ac:picMkLst>
            <pc:docMk/>
            <pc:sldMk cId="2741463524" sldId="312"/>
            <ac:picMk id="19" creationId="{6A683BDA-0133-F6F1-F56F-1F101C435AA9}"/>
          </ac:picMkLst>
        </pc:picChg>
      </pc:sldChg>
      <pc:sldChg chg="modSp mod">
        <pc:chgData name="roman Setha" userId="2ae23d08bc4a764e" providerId="LiveId" clId="{CCD72645-AEAB-4DB8-9C88-4759708E70DC}" dt="2023-09-18T15:35:04.798" v="239" actId="27636"/>
        <pc:sldMkLst>
          <pc:docMk/>
          <pc:sldMk cId="961511590" sldId="314"/>
        </pc:sldMkLst>
        <pc:spChg chg="mod">
          <ac:chgData name="roman Setha" userId="2ae23d08bc4a764e" providerId="LiveId" clId="{CCD72645-AEAB-4DB8-9C88-4759708E70DC}" dt="2023-09-18T15:35:04.672" v="237"/>
          <ac:spMkLst>
            <pc:docMk/>
            <pc:sldMk cId="961511590" sldId="314"/>
            <ac:spMk id="5" creationId="{B417C57C-1F7A-8D64-8742-9AC56A320C83}"/>
          </ac:spMkLst>
        </pc:spChg>
        <pc:spChg chg="mod">
          <ac:chgData name="roman Setha" userId="2ae23d08bc4a764e" providerId="LiveId" clId="{CCD72645-AEAB-4DB8-9C88-4759708E70DC}" dt="2023-09-18T15:35:04.798" v="239" actId="27636"/>
          <ac:spMkLst>
            <pc:docMk/>
            <pc:sldMk cId="961511590" sldId="314"/>
            <ac:spMk id="8" creationId="{26F7E2E8-AC08-DD97-35D1-3C4C48404420}"/>
          </ac:spMkLst>
        </pc:spChg>
        <pc:spChg chg="mod">
          <ac:chgData name="roman Setha" userId="2ae23d08bc4a764e" providerId="LiveId" clId="{CCD72645-AEAB-4DB8-9C88-4759708E70DC}" dt="2023-09-18T15:35:04.797" v="238" actId="27636"/>
          <ac:spMkLst>
            <pc:docMk/>
            <pc:sldMk cId="961511590" sldId="314"/>
            <ac:spMk id="9" creationId="{46CBF858-F1AE-1D90-126C-721C4E6BFA3F}"/>
          </ac:spMkLst>
        </pc:spChg>
      </pc:sldChg>
      <pc:sldChg chg="modSp mod">
        <pc:chgData name="roman Setha" userId="2ae23d08bc4a764e" providerId="LiveId" clId="{CCD72645-AEAB-4DB8-9C88-4759708E70DC}" dt="2023-09-18T15:35:04.800" v="240" actId="27636"/>
        <pc:sldMkLst>
          <pc:docMk/>
          <pc:sldMk cId="3078463456" sldId="315"/>
        </pc:sldMkLst>
        <pc:spChg chg="mod">
          <ac:chgData name="roman Setha" userId="2ae23d08bc4a764e" providerId="LiveId" clId="{CCD72645-AEAB-4DB8-9C88-4759708E70DC}" dt="2023-09-18T15:35:04.672" v="237"/>
          <ac:spMkLst>
            <pc:docMk/>
            <pc:sldMk cId="3078463456" sldId="315"/>
            <ac:spMk id="5" creationId="{B417C57C-1F7A-8D64-8742-9AC56A320C83}"/>
          </ac:spMkLst>
        </pc:spChg>
        <pc:spChg chg="mod">
          <ac:chgData name="roman Setha" userId="2ae23d08bc4a764e" providerId="LiveId" clId="{CCD72645-AEAB-4DB8-9C88-4759708E70DC}" dt="2023-09-18T15:35:04.800" v="240" actId="27636"/>
          <ac:spMkLst>
            <pc:docMk/>
            <pc:sldMk cId="3078463456" sldId="315"/>
            <ac:spMk id="8" creationId="{26F7E2E8-AC08-DD97-35D1-3C4C48404420}"/>
          </ac:spMkLst>
        </pc:spChg>
        <pc:spChg chg="mod">
          <ac:chgData name="roman Setha" userId="2ae23d08bc4a764e" providerId="LiveId" clId="{CCD72645-AEAB-4DB8-9C88-4759708E70DC}" dt="2023-09-18T15:34:48.558" v="222" actId="27636"/>
          <ac:spMkLst>
            <pc:docMk/>
            <pc:sldMk cId="3078463456" sldId="315"/>
            <ac:spMk id="9" creationId="{46CBF858-F1AE-1D90-126C-721C4E6BFA3F}"/>
          </ac:spMkLst>
        </pc:spChg>
      </pc:sldChg>
      <pc:sldChg chg="modSp mod">
        <pc:chgData name="roman Setha" userId="2ae23d08bc4a764e" providerId="LiveId" clId="{CCD72645-AEAB-4DB8-9C88-4759708E70DC}" dt="2023-09-18T15:35:04.810" v="242" actId="27636"/>
        <pc:sldMkLst>
          <pc:docMk/>
          <pc:sldMk cId="1979127668" sldId="316"/>
        </pc:sldMkLst>
        <pc:spChg chg="mod">
          <ac:chgData name="roman Setha" userId="2ae23d08bc4a764e" providerId="LiveId" clId="{CCD72645-AEAB-4DB8-9C88-4759708E70DC}" dt="2023-09-18T15:35:04.672" v="237"/>
          <ac:spMkLst>
            <pc:docMk/>
            <pc:sldMk cId="1979127668" sldId="316"/>
            <ac:spMk id="3" creationId="{4D23B1B2-1274-1EAB-D81E-C88659043CBD}"/>
          </ac:spMkLst>
        </pc:spChg>
        <pc:spChg chg="mod">
          <ac:chgData name="roman Setha" userId="2ae23d08bc4a764e" providerId="LiveId" clId="{CCD72645-AEAB-4DB8-9C88-4759708E70DC}" dt="2023-09-18T15:35:04.672" v="237"/>
          <ac:spMkLst>
            <pc:docMk/>
            <pc:sldMk cId="1979127668" sldId="316"/>
            <ac:spMk id="5" creationId="{B417C57C-1F7A-8D64-8742-9AC56A320C83}"/>
          </ac:spMkLst>
        </pc:spChg>
        <pc:spChg chg="mod">
          <ac:chgData name="roman Setha" userId="2ae23d08bc4a764e" providerId="LiveId" clId="{CCD72645-AEAB-4DB8-9C88-4759708E70DC}" dt="2023-09-18T15:35:04.807" v="241" actId="27636"/>
          <ac:spMkLst>
            <pc:docMk/>
            <pc:sldMk cId="1979127668" sldId="316"/>
            <ac:spMk id="8" creationId="{26F7E2E8-AC08-DD97-35D1-3C4C48404420}"/>
          </ac:spMkLst>
        </pc:spChg>
        <pc:spChg chg="mod">
          <ac:chgData name="roman Setha" userId="2ae23d08bc4a764e" providerId="LiveId" clId="{CCD72645-AEAB-4DB8-9C88-4759708E70DC}" dt="2023-09-18T15:35:04.810" v="242" actId="27636"/>
          <ac:spMkLst>
            <pc:docMk/>
            <pc:sldMk cId="1979127668" sldId="316"/>
            <ac:spMk id="9" creationId="{46CBF858-F1AE-1D90-126C-721C4E6BFA3F}"/>
          </ac:spMkLst>
        </pc:spChg>
      </pc:sldChg>
      <pc:sldChg chg="modSp mod">
        <pc:chgData name="roman Setha" userId="2ae23d08bc4a764e" providerId="LiveId" clId="{CCD72645-AEAB-4DB8-9C88-4759708E70DC}" dt="2023-09-18T15:35:04.815" v="244" actId="27636"/>
        <pc:sldMkLst>
          <pc:docMk/>
          <pc:sldMk cId="3543492064" sldId="317"/>
        </pc:sldMkLst>
        <pc:spChg chg="mod">
          <ac:chgData name="roman Setha" userId="2ae23d08bc4a764e" providerId="LiveId" clId="{CCD72645-AEAB-4DB8-9C88-4759708E70DC}" dt="2023-09-18T15:35:04.672" v="237"/>
          <ac:spMkLst>
            <pc:docMk/>
            <pc:sldMk cId="3543492064" sldId="317"/>
            <ac:spMk id="5" creationId="{B417C57C-1F7A-8D64-8742-9AC56A320C83}"/>
          </ac:spMkLst>
        </pc:spChg>
        <pc:spChg chg="mod">
          <ac:chgData name="roman Setha" userId="2ae23d08bc4a764e" providerId="LiveId" clId="{CCD72645-AEAB-4DB8-9C88-4759708E70DC}" dt="2023-09-18T15:35:04.815" v="244" actId="27636"/>
          <ac:spMkLst>
            <pc:docMk/>
            <pc:sldMk cId="3543492064" sldId="317"/>
            <ac:spMk id="8" creationId="{26F7E2E8-AC08-DD97-35D1-3C4C48404420}"/>
          </ac:spMkLst>
        </pc:spChg>
        <pc:spChg chg="mod">
          <ac:chgData name="roman Setha" userId="2ae23d08bc4a764e" providerId="LiveId" clId="{CCD72645-AEAB-4DB8-9C88-4759708E70DC}" dt="2023-09-18T15:35:04.814" v="243" actId="27636"/>
          <ac:spMkLst>
            <pc:docMk/>
            <pc:sldMk cId="3543492064" sldId="317"/>
            <ac:spMk id="9" creationId="{46CBF858-F1AE-1D90-126C-721C4E6BFA3F}"/>
          </ac:spMkLst>
        </pc:spChg>
      </pc:sldChg>
      <pc:sldChg chg="modSp mod">
        <pc:chgData name="roman Setha" userId="2ae23d08bc4a764e" providerId="LiveId" clId="{CCD72645-AEAB-4DB8-9C88-4759708E70DC}" dt="2023-09-18T15:35:04.821" v="245" actId="27636"/>
        <pc:sldMkLst>
          <pc:docMk/>
          <pc:sldMk cId="2848340501" sldId="318"/>
        </pc:sldMkLst>
        <pc:spChg chg="mod">
          <ac:chgData name="roman Setha" userId="2ae23d08bc4a764e" providerId="LiveId" clId="{CCD72645-AEAB-4DB8-9C88-4759708E70DC}" dt="2023-09-18T15:35:04.672" v="237"/>
          <ac:spMkLst>
            <pc:docMk/>
            <pc:sldMk cId="2848340501" sldId="318"/>
            <ac:spMk id="5" creationId="{B417C57C-1F7A-8D64-8742-9AC56A320C83}"/>
          </ac:spMkLst>
        </pc:spChg>
        <pc:spChg chg="mod">
          <ac:chgData name="roman Setha" userId="2ae23d08bc4a764e" providerId="LiveId" clId="{CCD72645-AEAB-4DB8-9C88-4759708E70DC}" dt="2023-09-18T15:35:04.821" v="245" actId="27636"/>
          <ac:spMkLst>
            <pc:docMk/>
            <pc:sldMk cId="2848340501" sldId="318"/>
            <ac:spMk id="8" creationId="{26F7E2E8-AC08-DD97-35D1-3C4C48404420}"/>
          </ac:spMkLst>
        </pc:spChg>
        <pc:spChg chg="mod">
          <ac:chgData name="roman Setha" userId="2ae23d08bc4a764e" providerId="LiveId" clId="{CCD72645-AEAB-4DB8-9C88-4759708E70DC}" dt="2023-09-18T15:34:48.573" v="227" actId="27636"/>
          <ac:spMkLst>
            <pc:docMk/>
            <pc:sldMk cId="2848340501" sldId="318"/>
            <ac:spMk id="9" creationId="{46CBF858-F1AE-1D90-126C-721C4E6BFA3F}"/>
          </ac:spMkLst>
        </pc:spChg>
      </pc:sldChg>
      <pc:sldChg chg="modSp mod">
        <pc:chgData name="roman Setha" userId="2ae23d08bc4a764e" providerId="LiveId" clId="{CCD72645-AEAB-4DB8-9C88-4759708E70DC}" dt="2023-09-18T15:35:04.824" v="246" actId="27636"/>
        <pc:sldMkLst>
          <pc:docMk/>
          <pc:sldMk cId="915277677" sldId="319"/>
        </pc:sldMkLst>
        <pc:spChg chg="mod">
          <ac:chgData name="roman Setha" userId="2ae23d08bc4a764e" providerId="LiveId" clId="{CCD72645-AEAB-4DB8-9C88-4759708E70DC}" dt="2023-09-18T15:35:04.672" v="237"/>
          <ac:spMkLst>
            <pc:docMk/>
            <pc:sldMk cId="915277677" sldId="319"/>
            <ac:spMk id="5" creationId="{B417C57C-1F7A-8D64-8742-9AC56A320C83}"/>
          </ac:spMkLst>
        </pc:spChg>
        <pc:spChg chg="mod">
          <ac:chgData name="roman Setha" userId="2ae23d08bc4a764e" providerId="LiveId" clId="{CCD72645-AEAB-4DB8-9C88-4759708E70DC}" dt="2023-09-18T15:35:04.824" v="246" actId="27636"/>
          <ac:spMkLst>
            <pc:docMk/>
            <pc:sldMk cId="915277677" sldId="319"/>
            <ac:spMk id="8" creationId="{26F7E2E8-AC08-DD97-35D1-3C4C48404420}"/>
          </ac:spMkLst>
        </pc:spChg>
        <pc:spChg chg="mod">
          <ac:chgData name="roman Setha" userId="2ae23d08bc4a764e" providerId="LiveId" clId="{CCD72645-AEAB-4DB8-9C88-4759708E70DC}" dt="2023-09-18T15:34:48.579" v="230" actId="27636"/>
          <ac:spMkLst>
            <pc:docMk/>
            <pc:sldMk cId="915277677" sldId="319"/>
            <ac:spMk id="9" creationId="{46CBF858-F1AE-1D90-126C-721C4E6BFA3F}"/>
          </ac:spMkLst>
        </pc:spChg>
      </pc:sldChg>
      <pc:sldChg chg="modSp mod">
        <pc:chgData name="roman Setha" userId="2ae23d08bc4a764e" providerId="LiveId" clId="{CCD72645-AEAB-4DB8-9C88-4759708E70DC}" dt="2023-09-18T15:35:04.672" v="237"/>
        <pc:sldMkLst>
          <pc:docMk/>
          <pc:sldMk cId="2719961403" sldId="320"/>
        </pc:sldMkLst>
        <pc:spChg chg="mod">
          <ac:chgData name="roman Setha" userId="2ae23d08bc4a764e" providerId="LiveId" clId="{CCD72645-AEAB-4DB8-9C88-4759708E70DC}" dt="2023-09-18T15:35:04.672" v="237"/>
          <ac:spMkLst>
            <pc:docMk/>
            <pc:sldMk cId="2719961403" sldId="320"/>
            <ac:spMk id="5" creationId="{B417C57C-1F7A-8D64-8742-9AC56A320C83}"/>
          </ac:spMkLst>
        </pc:spChg>
        <pc:spChg chg="mod">
          <ac:chgData name="roman Setha" userId="2ae23d08bc4a764e" providerId="LiveId" clId="{CCD72645-AEAB-4DB8-9C88-4759708E70DC}" dt="2023-09-18T15:34:39.025" v="209" actId="27636"/>
          <ac:spMkLst>
            <pc:docMk/>
            <pc:sldMk cId="2719961403" sldId="320"/>
            <ac:spMk id="8" creationId="{26F7E2E8-AC08-DD97-35D1-3C4C48404420}"/>
          </ac:spMkLst>
        </pc:spChg>
      </pc:sldChg>
      <pc:sldChg chg="modSp mod">
        <pc:chgData name="roman Setha" userId="2ae23d08bc4a764e" providerId="LiveId" clId="{CCD72645-AEAB-4DB8-9C88-4759708E70DC}" dt="2023-09-18T15:35:04.672" v="237"/>
        <pc:sldMkLst>
          <pc:docMk/>
          <pc:sldMk cId="3258843392" sldId="321"/>
        </pc:sldMkLst>
        <pc:spChg chg="mod">
          <ac:chgData name="roman Setha" userId="2ae23d08bc4a764e" providerId="LiveId" clId="{CCD72645-AEAB-4DB8-9C88-4759708E70DC}" dt="2023-09-18T15:35:04.672" v="237"/>
          <ac:spMkLst>
            <pc:docMk/>
            <pc:sldMk cId="3258843392" sldId="321"/>
            <ac:spMk id="5" creationId="{B417C57C-1F7A-8D64-8742-9AC56A320C83}"/>
          </ac:spMkLst>
        </pc:spChg>
        <pc:spChg chg="mod">
          <ac:chgData name="roman Setha" userId="2ae23d08bc4a764e" providerId="LiveId" clId="{CCD72645-AEAB-4DB8-9C88-4759708E70DC}" dt="2023-09-18T15:34:48.581" v="231" actId="27636"/>
          <ac:spMkLst>
            <pc:docMk/>
            <pc:sldMk cId="3258843392" sldId="321"/>
            <ac:spMk id="8" creationId="{26F7E2E8-AC08-DD97-35D1-3C4C48404420}"/>
          </ac:spMkLst>
        </pc:spChg>
      </pc:sldChg>
      <pc:sldChg chg="modSp mod">
        <pc:chgData name="roman Setha" userId="2ae23d08bc4a764e" providerId="LiveId" clId="{CCD72645-AEAB-4DB8-9C88-4759708E70DC}" dt="2023-09-18T15:35:04.672" v="237"/>
        <pc:sldMkLst>
          <pc:docMk/>
          <pc:sldMk cId="453733963" sldId="322"/>
        </pc:sldMkLst>
        <pc:spChg chg="mod">
          <ac:chgData name="roman Setha" userId="2ae23d08bc4a764e" providerId="LiveId" clId="{CCD72645-AEAB-4DB8-9C88-4759708E70DC}" dt="2023-09-18T15:35:04.672" v="237"/>
          <ac:spMkLst>
            <pc:docMk/>
            <pc:sldMk cId="453733963" sldId="322"/>
            <ac:spMk id="7" creationId="{3235D3B1-302E-4611-8FB6-958884D2C8A7}"/>
          </ac:spMkLst>
        </pc:spChg>
        <pc:spChg chg="mod">
          <ac:chgData name="roman Setha" userId="2ae23d08bc4a764e" providerId="LiveId" clId="{CCD72645-AEAB-4DB8-9C88-4759708E70DC}" dt="2023-09-18T14:46:49.113" v="6" actId="27636"/>
          <ac:spMkLst>
            <pc:docMk/>
            <pc:sldMk cId="453733963" sldId="322"/>
            <ac:spMk id="40" creationId="{DA2C1685-839D-BB46-B1E8-A38664748DCC}"/>
          </ac:spMkLst>
        </pc:spChg>
      </pc:sldChg>
      <pc:sldChg chg="addSp delSp modSp mod">
        <pc:chgData name="roman Setha" userId="2ae23d08bc4a764e" providerId="LiveId" clId="{CCD72645-AEAB-4DB8-9C88-4759708E70DC}" dt="2023-09-18T15:35:04.672" v="237"/>
        <pc:sldMkLst>
          <pc:docMk/>
          <pc:sldMk cId="3502280370" sldId="323"/>
        </pc:sldMkLst>
        <pc:spChg chg="add del mod">
          <ac:chgData name="roman Setha" userId="2ae23d08bc4a764e" providerId="LiveId" clId="{CCD72645-AEAB-4DB8-9C88-4759708E70DC}" dt="2023-09-18T14:48:19.434" v="39" actId="21"/>
          <ac:spMkLst>
            <pc:docMk/>
            <pc:sldMk cId="3502280370" sldId="323"/>
            <ac:spMk id="3" creationId="{50677356-E598-76C5-7E4E-C4CAE96EE3E8}"/>
          </ac:spMkLst>
        </pc:spChg>
        <pc:spChg chg="add del mod">
          <ac:chgData name="roman Setha" userId="2ae23d08bc4a764e" providerId="LiveId" clId="{CCD72645-AEAB-4DB8-9C88-4759708E70DC}" dt="2023-09-18T14:48:29.065" v="41" actId="21"/>
          <ac:spMkLst>
            <pc:docMk/>
            <pc:sldMk cId="3502280370" sldId="323"/>
            <ac:spMk id="5" creationId="{F6F5D318-2BFA-F16F-F69B-94C741C4E1DD}"/>
          </ac:spMkLst>
        </pc:spChg>
        <pc:spChg chg="mod">
          <ac:chgData name="roman Setha" userId="2ae23d08bc4a764e" providerId="LiveId" clId="{CCD72645-AEAB-4DB8-9C88-4759708E70DC}" dt="2023-09-18T15:35:04.672" v="237"/>
          <ac:spMkLst>
            <pc:docMk/>
            <pc:sldMk cId="3502280370" sldId="323"/>
            <ac:spMk id="18" creationId="{782260B2-4C92-4B33-AF87-E5810D104DAD}"/>
          </ac:spMkLst>
        </pc:spChg>
        <pc:spChg chg="mod">
          <ac:chgData name="roman Setha" userId="2ae23d08bc4a764e" providerId="LiveId" clId="{CCD72645-AEAB-4DB8-9C88-4759708E70DC}" dt="2023-09-18T14:48:36.544" v="42" actId="1076"/>
          <ac:spMkLst>
            <pc:docMk/>
            <pc:sldMk cId="3502280370" sldId="323"/>
            <ac:spMk id="33" creationId="{1D291211-3EE5-468A-9544-9DD9E6923594}"/>
          </ac:spMkLst>
        </pc:spChg>
        <pc:picChg chg="del">
          <ac:chgData name="roman Setha" userId="2ae23d08bc4a764e" providerId="LiveId" clId="{CCD72645-AEAB-4DB8-9C88-4759708E70DC}" dt="2023-09-18T14:48:25.817" v="40" actId="21"/>
          <ac:picMkLst>
            <pc:docMk/>
            <pc:sldMk cId="3502280370" sldId="323"/>
            <ac:picMk id="7" creationId="{4CB72E8C-BD65-4DC9-BE83-0E228B6A80A6}"/>
          </ac:picMkLst>
        </pc:picChg>
        <pc:picChg chg="del mod">
          <ac:chgData name="roman Setha" userId="2ae23d08bc4a764e" providerId="LiveId" clId="{CCD72645-AEAB-4DB8-9C88-4759708E70DC}" dt="2023-09-18T14:48:16.941" v="38" actId="21"/>
          <ac:picMkLst>
            <pc:docMk/>
            <pc:sldMk cId="3502280370" sldId="323"/>
            <ac:picMk id="12" creationId="{FF6FCE34-3B74-4337-ACAE-B16A2A0AECFB}"/>
          </ac:picMkLst>
        </pc:picChg>
      </pc:sldChg>
      <pc:sldChg chg="modSp">
        <pc:chgData name="roman Setha" userId="2ae23d08bc4a764e" providerId="LiveId" clId="{CCD72645-AEAB-4DB8-9C88-4759708E70DC}" dt="2023-09-18T15:35:04.672" v="237"/>
        <pc:sldMkLst>
          <pc:docMk/>
          <pc:sldMk cId="531388442" sldId="324"/>
        </pc:sldMkLst>
        <pc:spChg chg="mod">
          <ac:chgData name="roman Setha" userId="2ae23d08bc4a764e" providerId="LiveId" clId="{CCD72645-AEAB-4DB8-9C88-4759708E70DC}" dt="2023-09-18T15:35:04.672" v="237"/>
          <ac:spMkLst>
            <pc:docMk/>
            <pc:sldMk cId="531388442" sldId="324"/>
            <ac:spMk id="5" creationId="{B417C57C-1F7A-8D64-8742-9AC56A320C83}"/>
          </ac:spMkLst>
        </pc:spChg>
      </pc:sldChg>
      <pc:sldChg chg="modSp">
        <pc:chgData name="roman Setha" userId="2ae23d08bc4a764e" providerId="LiveId" clId="{CCD72645-AEAB-4DB8-9C88-4759708E70DC}" dt="2023-09-18T15:35:04.672" v="237"/>
        <pc:sldMkLst>
          <pc:docMk/>
          <pc:sldMk cId="3066591937" sldId="325"/>
        </pc:sldMkLst>
        <pc:spChg chg="mod">
          <ac:chgData name="roman Setha" userId="2ae23d08bc4a764e" providerId="LiveId" clId="{CCD72645-AEAB-4DB8-9C88-4759708E70DC}" dt="2023-09-18T15:35:04.672" v="237"/>
          <ac:spMkLst>
            <pc:docMk/>
            <pc:sldMk cId="3066591937" sldId="325"/>
            <ac:spMk id="5" creationId="{B417C57C-1F7A-8D64-8742-9AC56A320C83}"/>
          </ac:spMkLst>
        </pc:spChg>
      </pc:sldChg>
      <pc:sldMasterChg chg="delSldLayout">
        <pc:chgData name="roman Setha" userId="2ae23d08bc4a764e" providerId="LiveId" clId="{CCD72645-AEAB-4DB8-9C88-4759708E70DC}" dt="2023-09-18T14:48:09.771" v="37" actId="2696"/>
        <pc:sldMasterMkLst>
          <pc:docMk/>
          <pc:sldMasterMk cId="3660060248" sldId="2147483742"/>
        </pc:sldMasterMkLst>
        <pc:sldLayoutChg chg="del">
          <pc:chgData name="roman Setha" userId="2ae23d08bc4a764e" providerId="LiveId" clId="{CCD72645-AEAB-4DB8-9C88-4759708E70DC}" dt="2023-09-18T14:48:09.771" v="37" actId="2696"/>
          <pc:sldLayoutMkLst>
            <pc:docMk/>
            <pc:sldMasterMk cId="3660060248" sldId="2147483742"/>
            <pc:sldLayoutMk cId="3614621987" sldId="2147483764"/>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CC20273-5AA7-4B5D-8917-720BAAB9138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61CC58D-E543-4F81-9083-39F6F7D445D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B9BE15F-B090-4CF7-BFCF-98C3F033F340}" type="datetimeFigureOut">
              <a:rPr lang="en-US" smtClean="0"/>
              <a:t>9/19/2023</a:t>
            </a:fld>
            <a:endParaRPr lang="en-US" dirty="0"/>
          </a:p>
        </p:txBody>
      </p:sp>
      <p:sp>
        <p:nvSpPr>
          <p:cNvPr id="4" name="Footer Placeholder 3">
            <a:extLst>
              <a:ext uri="{FF2B5EF4-FFF2-40B4-BE49-F238E27FC236}">
                <a16:creationId xmlns:a16="http://schemas.microsoft.com/office/drawing/2014/main" id="{AC66FDA1-CF86-4FB5-8893-04F6CB5B062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D5CFB5-A96B-47B6-A27C-F99C604341E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DD7E118-DCD0-425E-8F60-56D854F8828A}" type="slidenum">
              <a:rPr lang="en-US" smtClean="0"/>
              <a:t>‹#›</a:t>
            </a:fld>
            <a:endParaRPr lang="en-US" dirty="0"/>
          </a:p>
        </p:txBody>
      </p:sp>
    </p:spTree>
    <p:extLst>
      <p:ext uri="{BB962C8B-B14F-4D97-AF65-F5344CB8AC3E}">
        <p14:creationId xmlns:p14="http://schemas.microsoft.com/office/powerpoint/2010/main" val="3578259390"/>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e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D90BB5-5D2F-4678-ABFA-886B35A080E3}" type="datetimeFigureOut">
              <a:rPr lang="en-US" smtClean="0"/>
              <a:t>9/19/2023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913A0-8194-43AB-8CE1-D8825DE3150C}" type="slidenum">
              <a:rPr lang="en-US" smtClean="0"/>
              <a:t>‹#›</a:t>
            </a:fld>
            <a:endParaRPr lang="en-US" dirty="0"/>
          </a:p>
        </p:txBody>
      </p:sp>
    </p:spTree>
    <p:extLst>
      <p:ext uri="{BB962C8B-B14F-4D97-AF65-F5344CB8AC3E}">
        <p14:creationId xmlns:p14="http://schemas.microsoft.com/office/powerpoint/2010/main" val="3682767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2</a:t>
            </a:fld>
            <a:endParaRPr lang="en-US" dirty="0"/>
          </a:p>
        </p:txBody>
      </p:sp>
    </p:spTree>
    <p:extLst>
      <p:ext uri="{BB962C8B-B14F-4D97-AF65-F5344CB8AC3E}">
        <p14:creationId xmlns:p14="http://schemas.microsoft.com/office/powerpoint/2010/main" val="1913621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3</a:t>
            </a:fld>
            <a:endParaRPr lang="en-US" dirty="0"/>
          </a:p>
        </p:txBody>
      </p:sp>
    </p:spTree>
    <p:extLst>
      <p:ext uri="{BB962C8B-B14F-4D97-AF65-F5344CB8AC3E}">
        <p14:creationId xmlns:p14="http://schemas.microsoft.com/office/powerpoint/2010/main" val="24037992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23F103-BC34-4FE4-A40E-EDDEECFDA5D0}" type="datetimeFigureOut">
              <a:rPr lang="en-US" smtClean="0"/>
              <a:pPr/>
              <a:t>9/19/2023</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r>
              <a:rPr lang="en-US"/>
              <a:t>
              </a:t>
            </a:r>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B5CEABB6-07DC-46E8-9B57-56EC44A396E5}" type="slidenum">
              <a:rPr lang="en-US" smtClean="0"/>
              <a:pPr/>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8389058"/>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9/19/2023</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B5CEABB6-07DC-46E8-9B57-56EC44A396E5}" type="slidenum">
              <a:rPr lang="en-US" smtClean="0"/>
              <a:pPr/>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03825705"/>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9/19/2023</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B5CEABB6-07DC-46E8-9B57-56EC44A396E5}" type="slidenum">
              <a:rPr lang="en-US" smtClean="0"/>
              <a:pPr/>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0330453"/>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10" name="Picture Placeholder 8" descr="photo of palm leaf on pink background&#10;">
            <a:extLst>
              <a:ext uri="{FF2B5EF4-FFF2-40B4-BE49-F238E27FC236}">
                <a16:creationId xmlns:a16="http://schemas.microsoft.com/office/drawing/2014/main" id="{E987AC57-CBB8-467C-8A39-019EA33D08D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3" name="Rectangle 12">
            <a:extLst>
              <a:ext uri="{FF2B5EF4-FFF2-40B4-BE49-F238E27FC236}">
                <a16:creationId xmlns:a16="http://schemas.microsoft.com/office/drawing/2014/main" id="{C11192F3-A424-430E-B4BC-525DF06AE72E}"/>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730584" y="1901952"/>
            <a:ext cx="3937416" cy="2387600"/>
          </a:xfrm>
        </p:spPr>
        <p:txBody>
          <a:bodyPr anchor="b">
            <a:normAutofit/>
          </a:bodyPr>
          <a:lstStyle>
            <a:lvl1pPr algn="l">
              <a:defRPr sz="4000"/>
            </a:lvl1pPr>
          </a:lstStyle>
          <a:p>
            <a:r>
              <a:rPr lang="en-US"/>
              <a:t>Click to edit Master title style</a:t>
            </a:r>
            <a:endParaRPr lang="en-US" dirty="0"/>
          </a:p>
        </p:txBody>
      </p:sp>
      <p:sp>
        <p:nvSpPr>
          <p:cNvPr id="9" name="Subtitle 2">
            <a:extLst>
              <a:ext uri="{FF2B5EF4-FFF2-40B4-BE49-F238E27FC236}">
                <a16:creationId xmlns:a16="http://schemas.microsoft.com/office/drawing/2014/main" id="{8FD8B2AA-F7CC-4211-87D1-ABF49E99949D}"/>
              </a:ext>
            </a:extLst>
          </p:cNvPr>
          <p:cNvSpPr>
            <a:spLocks noGrp="1"/>
          </p:cNvSpPr>
          <p:nvPr>
            <p:ph type="subTitle" idx="1"/>
          </p:nvPr>
        </p:nvSpPr>
        <p:spPr>
          <a:xfrm>
            <a:off x="6730584" y="4379976"/>
            <a:ext cx="3937416" cy="57279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Picture Placeholder 10">
            <a:extLst>
              <a:ext uri="{FF2B5EF4-FFF2-40B4-BE49-F238E27FC236}">
                <a16:creationId xmlns:a16="http://schemas.microsoft.com/office/drawing/2014/main" id="{8CAF1BA5-EAFF-4D55-A445-675B1CEF4894}"/>
              </a:ext>
            </a:extLst>
          </p:cNvPr>
          <p:cNvSpPr>
            <a:spLocks noGrp="1"/>
          </p:cNvSpPr>
          <p:nvPr>
            <p:ph type="pic" sz="quarter" idx="15"/>
          </p:nvPr>
        </p:nvSpPr>
        <p:spPr>
          <a:xfrm>
            <a:off x="1393825" y="1143000"/>
            <a:ext cx="5029200" cy="4572000"/>
          </a:xfrm>
          <a:solidFill>
            <a:schemeClr val="accent4"/>
          </a:solidFill>
        </p:spPr>
        <p:txBody>
          <a:bodyPr/>
          <a:lstStyle/>
          <a:p>
            <a:r>
              <a:rPr lang="en-US"/>
              <a:t>Click icon to add picture</a:t>
            </a:r>
            <a:endParaRPr lang="en-US" dirty="0"/>
          </a:p>
        </p:txBody>
      </p:sp>
    </p:spTree>
    <p:extLst>
      <p:ext uri="{BB962C8B-B14F-4D97-AF65-F5344CB8AC3E}">
        <p14:creationId xmlns:p14="http://schemas.microsoft.com/office/powerpoint/2010/main" val="430554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Mission Statement">
    <p:spTree>
      <p:nvGrpSpPr>
        <p:cNvPr id="1" name=""/>
        <p:cNvGrpSpPr/>
        <p:nvPr/>
      </p:nvGrpSpPr>
      <p:grpSpPr>
        <a:xfrm>
          <a:off x="0" y="0"/>
          <a:ext cx="0" cy="0"/>
          <a:chOff x="0" y="0"/>
          <a:chExt cx="0" cy="0"/>
        </a:xfrm>
      </p:grpSpPr>
      <p:pic>
        <p:nvPicPr>
          <p:cNvPr id="9" name="Picture Placeholder 8" descr="Photo of palm tree leaves&#10;">
            <a:extLst>
              <a:ext uri="{FF2B5EF4-FFF2-40B4-BE49-F238E27FC236}">
                <a16:creationId xmlns:a16="http://schemas.microsoft.com/office/drawing/2014/main" id="{A048BE5A-008A-4FF6-883D-F5F006940AB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172016"/>
            <a:ext cx="12188952" cy="6858000"/>
          </a:xfrm>
          <a:prstGeom prst="rect">
            <a:avLst/>
          </a:prstGeom>
        </p:spPr>
      </p:pic>
      <p:sp>
        <p:nvSpPr>
          <p:cNvPr id="10" name="Rectangle 9">
            <a:extLst>
              <a:ext uri="{FF2B5EF4-FFF2-40B4-BE49-F238E27FC236}">
                <a16:creationId xmlns:a16="http://schemas.microsoft.com/office/drawing/2014/main" id="{B581EE29-7D44-4587-82CF-1233814B7533}"/>
              </a:ext>
            </a:extLst>
          </p:cNvPr>
          <p:cNvSpPr/>
          <p:nvPr userDrawn="1"/>
        </p:nvSpPr>
        <p:spPr>
          <a:xfrm>
            <a:off x="915924" y="777240"/>
            <a:ext cx="10360152" cy="530352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icture Placeholder 10">
            <a:extLst>
              <a:ext uri="{FF2B5EF4-FFF2-40B4-BE49-F238E27FC236}">
                <a16:creationId xmlns:a16="http://schemas.microsoft.com/office/drawing/2014/main" id="{D9DE5763-72AE-43A2-A15B-0A85851E826B}"/>
              </a:ext>
            </a:extLst>
          </p:cNvPr>
          <p:cNvSpPr>
            <a:spLocks noGrp="1"/>
          </p:cNvSpPr>
          <p:nvPr>
            <p:ph type="pic" sz="quarter" idx="15"/>
          </p:nvPr>
        </p:nvSpPr>
        <p:spPr>
          <a:xfrm>
            <a:off x="6099048" y="777240"/>
            <a:ext cx="5184648" cy="5303520"/>
          </a:xfrm>
          <a:solidFill>
            <a:schemeClr val="accent4"/>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463040" y="1828800"/>
            <a:ext cx="4087368" cy="841248"/>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463040" y="2799983"/>
            <a:ext cx="4087368" cy="2203704"/>
          </a:xfrm>
        </p:spPr>
        <p:txBody>
          <a:bodyPr>
            <a:normAutofit/>
          </a:bodyPr>
          <a:lstStyle>
            <a:lvl1pPr marL="0" indent="0">
              <a:lnSpc>
                <a:spcPts val="22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2743200" cy="365125"/>
          </a:xfrm>
          <a:prstGeom prst="rect">
            <a:avLst/>
          </a:prstGeom>
        </p:spPr>
        <p:txBody>
          <a:bodyPr/>
          <a:lstStyle>
            <a:lvl1pPr>
              <a:defRPr>
                <a:solidFill>
                  <a:schemeClr val="bg1">
                    <a:lumMod val="7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4038600" y="6356350"/>
            <a:ext cx="4114800" cy="365125"/>
          </a:xfrm>
          <a:prstGeom prst="rect">
            <a:avLst/>
          </a:prstGeom>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778357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6_Opportunities">
    <p:spTree>
      <p:nvGrpSpPr>
        <p:cNvPr id="1" name=""/>
        <p:cNvGrpSpPr/>
        <p:nvPr/>
      </p:nvGrpSpPr>
      <p:grpSpPr>
        <a:xfrm>
          <a:off x="0" y="0"/>
          <a:ext cx="0" cy="0"/>
          <a:chOff x="0" y="0"/>
          <a:chExt cx="0" cy="0"/>
        </a:xfrm>
      </p:grpSpPr>
      <p:pic>
        <p:nvPicPr>
          <p:cNvPr id="18" name="Picture Placeholder 17" descr="close up photo of plants&#10;">
            <a:extLst>
              <a:ext uri="{FF2B5EF4-FFF2-40B4-BE49-F238E27FC236}">
                <a16:creationId xmlns:a16="http://schemas.microsoft.com/office/drawing/2014/main" id="{7863BFED-18F0-48ED-A69C-CA7DB56543E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9" name="Rectangle 18">
            <a:extLst>
              <a:ext uri="{FF2B5EF4-FFF2-40B4-BE49-F238E27FC236}">
                <a16:creationId xmlns:a16="http://schemas.microsoft.com/office/drawing/2014/main" id="{9072CCB7-8B6D-4640-9349-4BF4E671572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055BE3A6-48FA-4624-9CA9-027EFA2EFD54}"/>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890913CB-E9D8-4BC6-BF27-FBDED2266B74}"/>
              </a:ext>
            </a:extLst>
          </p:cNvPr>
          <p:cNvSpPr>
            <a:spLocks noGrp="1"/>
          </p:cNvSpPr>
          <p:nvPr>
            <p:ph idx="16" hasCustomPrompt="1"/>
          </p:nvPr>
        </p:nvSpPr>
        <p:spPr>
          <a:xfrm>
            <a:off x="1657183"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657183"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3" name="Content Placeholder 2">
            <a:extLst>
              <a:ext uri="{FF2B5EF4-FFF2-40B4-BE49-F238E27FC236}">
                <a16:creationId xmlns:a16="http://schemas.microsoft.com/office/drawing/2014/main" id="{AC961473-F8E7-498A-AFFD-2BC0065884EC}"/>
              </a:ext>
            </a:extLst>
          </p:cNvPr>
          <p:cNvSpPr>
            <a:spLocks noGrp="1"/>
          </p:cNvSpPr>
          <p:nvPr>
            <p:ph idx="19" hasCustomPrompt="1"/>
          </p:nvPr>
        </p:nvSpPr>
        <p:spPr>
          <a:xfrm>
            <a:off x="1657183" y="3567512"/>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2" name="Content Placeholder 2">
            <a:extLst>
              <a:ext uri="{FF2B5EF4-FFF2-40B4-BE49-F238E27FC236}">
                <a16:creationId xmlns:a16="http://schemas.microsoft.com/office/drawing/2014/main" id="{F32F6735-86D0-4D0F-9741-8D6C74C99BAA}"/>
              </a:ext>
            </a:extLst>
          </p:cNvPr>
          <p:cNvSpPr>
            <a:spLocks noGrp="1"/>
          </p:cNvSpPr>
          <p:nvPr>
            <p:ph idx="18" hasCustomPrompt="1"/>
          </p:nvPr>
        </p:nvSpPr>
        <p:spPr>
          <a:xfrm>
            <a:off x="1657183" y="3863067"/>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5" name="Content Placeholder 2">
            <a:extLst>
              <a:ext uri="{FF2B5EF4-FFF2-40B4-BE49-F238E27FC236}">
                <a16:creationId xmlns:a16="http://schemas.microsoft.com/office/drawing/2014/main" id="{DAD41BAB-B874-4283-8FDD-618EAB4B7CC6}"/>
              </a:ext>
            </a:extLst>
          </p:cNvPr>
          <p:cNvSpPr>
            <a:spLocks noGrp="1"/>
          </p:cNvSpPr>
          <p:nvPr>
            <p:ph idx="21" hasCustomPrompt="1"/>
          </p:nvPr>
        </p:nvSpPr>
        <p:spPr>
          <a:xfrm>
            <a:off x="1657183" y="4737597"/>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4" name="Content Placeholder 2">
            <a:extLst>
              <a:ext uri="{FF2B5EF4-FFF2-40B4-BE49-F238E27FC236}">
                <a16:creationId xmlns:a16="http://schemas.microsoft.com/office/drawing/2014/main" id="{6382FE5C-EADC-4EF2-9E4F-06BDCA5551B3}"/>
              </a:ext>
            </a:extLst>
          </p:cNvPr>
          <p:cNvSpPr>
            <a:spLocks noGrp="1"/>
          </p:cNvSpPr>
          <p:nvPr>
            <p:ph idx="20" hasCustomPrompt="1"/>
          </p:nvPr>
        </p:nvSpPr>
        <p:spPr>
          <a:xfrm>
            <a:off x="1657183" y="5033152"/>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65016684-22E4-49BC-9E14-2E73CF3F757D}"/>
              </a:ext>
            </a:extLst>
          </p:cNvPr>
          <p:cNvSpPr>
            <a:spLocks noGrp="1"/>
          </p:cNvSpPr>
          <p:nvPr>
            <p:ph idx="17" hasCustomPrompt="1"/>
          </p:nvPr>
        </p:nvSpPr>
        <p:spPr>
          <a:xfrm>
            <a:off x="6404811"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5C52459E-612F-4699-B9E5-39839B5B6D79}"/>
              </a:ext>
            </a:extLst>
          </p:cNvPr>
          <p:cNvSpPr>
            <a:spLocks noGrp="1"/>
          </p:cNvSpPr>
          <p:nvPr>
            <p:ph idx="15" hasCustomPrompt="1"/>
          </p:nvPr>
        </p:nvSpPr>
        <p:spPr>
          <a:xfrm>
            <a:off x="6404811"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7" name="Content Placeholder 2">
            <a:extLst>
              <a:ext uri="{FF2B5EF4-FFF2-40B4-BE49-F238E27FC236}">
                <a16:creationId xmlns:a16="http://schemas.microsoft.com/office/drawing/2014/main" id="{C93FEF41-CD0D-4D3A-90FA-2F123068E73D}"/>
              </a:ext>
            </a:extLst>
          </p:cNvPr>
          <p:cNvSpPr>
            <a:spLocks noGrp="1"/>
          </p:cNvSpPr>
          <p:nvPr>
            <p:ph idx="23" hasCustomPrompt="1"/>
          </p:nvPr>
        </p:nvSpPr>
        <p:spPr>
          <a:xfrm>
            <a:off x="6404811" y="3570539"/>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6" name="Content Placeholder 2">
            <a:extLst>
              <a:ext uri="{FF2B5EF4-FFF2-40B4-BE49-F238E27FC236}">
                <a16:creationId xmlns:a16="http://schemas.microsoft.com/office/drawing/2014/main" id="{56A7E58B-04CA-4390-878D-CBE6185E320A}"/>
              </a:ext>
            </a:extLst>
          </p:cNvPr>
          <p:cNvSpPr>
            <a:spLocks noGrp="1"/>
          </p:cNvSpPr>
          <p:nvPr>
            <p:ph idx="22" hasCustomPrompt="1"/>
          </p:nvPr>
        </p:nvSpPr>
        <p:spPr>
          <a:xfrm>
            <a:off x="6404811" y="3865136"/>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2743200" cy="365125"/>
          </a:xfrm>
          <a:prstGeom prst="rect">
            <a:avLst/>
          </a:prstGeom>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2262489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Org chart">
    <p:spTree>
      <p:nvGrpSpPr>
        <p:cNvPr id="1" name=""/>
        <p:cNvGrpSpPr/>
        <p:nvPr/>
      </p:nvGrpSpPr>
      <p:grpSpPr>
        <a:xfrm>
          <a:off x="0" y="0"/>
          <a:ext cx="0" cy="0"/>
          <a:chOff x="0" y="0"/>
          <a:chExt cx="0" cy="0"/>
        </a:xfrm>
      </p:grpSpPr>
      <p:pic>
        <p:nvPicPr>
          <p:cNvPr id="8" name="Picture Placeholder 38">
            <a:extLst>
              <a:ext uri="{FF2B5EF4-FFF2-40B4-BE49-F238E27FC236}">
                <a16:creationId xmlns:a16="http://schemas.microsoft.com/office/drawing/2014/main" id="{FCA6EB2C-E8DA-46AE-AD91-63B890E4AC3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a:xfrm>
            <a:off x="838200" y="6356350"/>
            <a:ext cx="2743200" cy="365125"/>
          </a:xfrm>
          <a:prstGeom prst="rect">
            <a:avLst/>
          </a:prstGeom>
        </p:spPr>
        <p:txBody>
          <a:bodyPr/>
          <a:lstStyle/>
          <a:p>
            <a:r>
              <a:rPr lang="en-US" dirty="0"/>
              <a:t>2023</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a:xfrm>
            <a:off x="4038600" y="6356350"/>
            <a:ext cx="4114800" cy="365125"/>
          </a:xfrm>
          <a:prstGeom prst="rect">
            <a:avLst/>
          </a:prstGeom>
        </p:spPr>
        <p:txBody>
          <a:bodyPr/>
          <a:lstStyle>
            <a:lvl1pPr>
              <a:defRPr/>
            </a:lvl1pPr>
          </a:lstStyle>
          <a:p>
            <a:r>
              <a:rPr lang="en-US" dirty="0"/>
              <a:t>Lead Score Case Study</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21" name="SmartArt Placeholder 20">
            <a:extLst>
              <a:ext uri="{FF2B5EF4-FFF2-40B4-BE49-F238E27FC236}">
                <a16:creationId xmlns:a16="http://schemas.microsoft.com/office/drawing/2014/main" id="{22DDECCB-0586-4A4E-B5E8-F4F3A0C4DD2C}"/>
              </a:ext>
            </a:extLst>
          </p:cNvPr>
          <p:cNvSpPr>
            <a:spLocks noGrp="1"/>
          </p:cNvSpPr>
          <p:nvPr>
            <p:ph type="dgm" sz="quarter" idx="27"/>
          </p:nvPr>
        </p:nvSpPr>
        <p:spPr>
          <a:xfrm>
            <a:off x="1088136" y="2039112"/>
            <a:ext cx="10515600" cy="3960812"/>
          </a:xfrm>
        </p:spPr>
        <p:txBody>
          <a:bodyPr/>
          <a:lstStyle/>
          <a:p>
            <a:r>
              <a:rPr lang="en-US"/>
              <a:t>Click icon to add SmartArt graphic</a:t>
            </a:r>
            <a:endParaRPr lang="en-US" dirty="0"/>
          </a:p>
        </p:txBody>
      </p:sp>
    </p:spTree>
    <p:extLst>
      <p:ext uri="{BB962C8B-B14F-4D97-AF65-F5344CB8AC3E}">
        <p14:creationId xmlns:p14="http://schemas.microsoft.com/office/powerpoint/2010/main" val="33821431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pic>
        <p:nvPicPr>
          <p:cNvPr id="21" name="Picture Placeholder 64">
            <a:extLst>
              <a:ext uri="{FF2B5EF4-FFF2-40B4-BE49-F238E27FC236}">
                <a16:creationId xmlns:a16="http://schemas.microsoft.com/office/drawing/2014/main" id="{D73C250B-F170-486D-A636-FAA4ED926C3C}"/>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1588"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DAE32DAA-2F83-4F0B-B593-EAEC38A22BFF}"/>
              </a:ext>
            </a:extLst>
          </p:cNvPr>
          <p:cNvSpPr>
            <a:spLocks noGrp="1"/>
          </p:cNvSpPr>
          <p:nvPr>
            <p:ph type="pic" sz="quarter" idx="15"/>
          </p:nvPr>
        </p:nvSpPr>
        <p:spPr>
          <a:xfrm>
            <a:off x="83820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6F62CE30-AF00-49C9-BB4C-FF4623AE4882}"/>
              </a:ext>
            </a:extLst>
          </p:cNvPr>
          <p:cNvSpPr>
            <a:spLocks noGrp="1"/>
          </p:cNvSpPr>
          <p:nvPr>
            <p:ph type="body" sz="quarter" idx="19" hasCustomPrompt="1"/>
          </p:nvPr>
        </p:nvSpPr>
        <p:spPr>
          <a:xfrm>
            <a:off x="838200"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2">
            <a:extLst>
              <a:ext uri="{FF2B5EF4-FFF2-40B4-BE49-F238E27FC236}">
                <a16:creationId xmlns:a16="http://schemas.microsoft.com/office/drawing/2014/main" id="{11E27B3C-F9CB-489A-B87D-B019E802464C}"/>
              </a:ext>
            </a:extLst>
          </p:cNvPr>
          <p:cNvSpPr>
            <a:spLocks noGrp="1"/>
          </p:cNvSpPr>
          <p:nvPr>
            <p:ph type="body" sz="quarter" idx="20" hasCustomPrompt="1"/>
          </p:nvPr>
        </p:nvSpPr>
        <p:spPr>
          <a:xfrm>
            <a:off x="837882"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9" name="Picture Placeholder 7">
            <a:extLst>
              <a:ext uri="{FF2B5EF4-FFF2-40B4-BE49-F238E27FC236}">
                <a16:creationId xmlns:a16="http://schemas.microsoft.com/office/drawing/2014/main" id="{DE0F61DF-6086-4D91-A1DB-0C91BD225C02}"/>
              </a:ext>
            </a:extLst>
          </p:cNvPr>
          <p:cNvSpPr>
            <a:spLocks noGrp="1"/>
          </p:cNvSpPr>
          <p:nvPr>
            <p:ph type="pic" sz="quarter" idx="16"/>
          </p:nvPr>
        </p:nvSpPr>
        <p:spPr>
          <a:xfrm>
            <a:off x="364236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5" name="Text Placeholder 12">
            <a:extLst>
              <a:ext uri="{FF2B5EF4-FFF2-40B4-BE49-F238E27FC236}">
                <a16:creationId xmlns:a16="http://schemas.microsoft.com/office/drawing/2014/main" id="{DD1B9ECE-8B72-4E8C-BF0F-42BAD333E58F}"/>
              </a:ext>
            </a:extLst>
          </p:cNvPr>
          <p:cNvSpPr>
            <a:spLocks noGrp="1"/>
          </p:cNvSpPr>
          <p:nvPr>
            <p:ph type="body" sz="quarter" idx="21" hasCustomPrompt="1"/>
          </p:nvPr>
        </p:nvSpPr>
        <p:spPr>
          <a:xfrm>
            <a:off x="3642678"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6" name="Text Placeholder 12">
            <a:extLst>
              <a:ext uri="{FF2B5EF4-FFF2-40B4-BE49-F238E27FC236}">
                <a16:creationId xmlns:a16="http://schemas.microsoft.com/office/drawing/2014/main" id="{CC01C00D-D845-4EA4-ACEA-80430CEC0EAD}"/>
              </a:ext>
            </a:extLst>
          </p:cNvPr>
          <p:cNvSpPr>
            <a:spLocks noGrp="1"/>
          </p:cNvSpPr>
          <p:nvPr>
            <p:ph type="body" sz="quarter" idx="22" hasCustomPrompt="1"/>
          </p:nvPr>
        </p:nvSpPr>
        <p:spPr>
          <a:xfrm>
            <a:off x="3642360"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0" name="Picture Placeholder 7">
            <a:extLst>
              <a:ext uri="{FF2B5EF4-FFF2-40B4-BE49-F238E27FC236}">
                <a16:creationId xmlns:a16="http://schemas.microsoft.com/office/drawing/2014/main" id="{E36DA0C1-756A-41EF-BD41-B210DAD57AC5}"/>
              </a:ext>
            </a:extLst>
          </p:cNvPr>
          <p:cNvSpPr>
            <a:spLocks noGrp="1"/>
          </p:cNvSpPr>
          <p:nvPr>
            <p:ph type="pic" sz="quarter" idx="17"/>
          </p:nvPr>
        </p:nvSpPr>
        <p:spPr>
          <a:xfrm>
            <a:off x="644652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7" name="Text Placeholder 12">
            <a:extLst>
              <a:ext uri="{FF2B5EF4-FFF2-40B4-BE49-F238E27FC236}">
                <a16:creationId xmlns:a16="http://schemas.microsoft.com/office/drawing/2014/main" id="{22C7D19B-8BCA-4A46-A531-C74F00C501A0}"/>
              </a:ext>
            </a:extLst>
          </p:cNvPr>
          <p:cNvSpPr>
            <a:spLocks noGrp="1"/>
          </p:cNvSpPr>
          <p:nvPr>
            <p:ph type="body" sz="quarter" idx="23" hasCustomPrompt="1"/>
          </p:nvPr>
        </p:nvSpPr>
        <p:spPr>
          <a:xfrm>
            <a:off x="6446204"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8" name="Text Placeholder 12">
            <a:extLst>
              <a:ext uri="{FF2B5EF4-FFF2-40B4-BE49-F238E27FC236}">
                <a16:creationId xmlns:a16="http://schemas.microsoft.com/office/drawing/2014/main" id="{A1BA12AE-AA7B-4898-AE4C-6EF1BF0293B3}"/>
              </a:ext>
            </a:extLst>
          </p:cNvPr>
          <p:cNvSpPr>
            <a:spLocks noGrp="1"/>
          </p:cNvSpPr>
          <p:nvPr>
            <p:ph type="body" sz="quarter" idx="24" hasCustomPrompt="1"/>
          </p:nvPr>
        </p:nvSpPr>
        <p:spPr>
          <a:xfrm>
            <a:off x="6445886"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1" name="Picture Placeholder 7">
            <a:extLst>
              <a:ext uri="{FF2B5EF4-FFF2-40B4-BE49-F238E27FC236}">
                <a16:creationId xmlns:a16="http://schemas.microsoft.com/office/drawing/2014/main" id="{C824A7A5-D0EA-414B-A57F-AFC09799DF81}"/>
              </a:ext>
            </a:extLst>
          </p:cNvPr>
          <p:cNvSpPr>
            <a:spLocks noGrp="1"/>
          </p:cNvSpPr>
          <p:nvPr>
            <p:ph type="pic" sz="quarter" idx="18"/>
          </p:nvPr>
        </p:nvSpPr>
        <p:spPr>
          <a:xfrm>
            <a:off x="925068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9" name="Text Placeholder 12">
            <a:extLst>
              <a:ext uri="{FF2B5EF4-FFF2-40B4-BE49-F238E27FC236}">
                <a16:creationId xmlns:a16="http://schemas.microsoft.com/office/drawing/2014/main" id="{0CCA0A92-44E0-4256-BDF5-D01C27404DC8}"/>
              </a:ext>
            </a:extLst>
          </p:cNvPr>
          <p:cNvSpPr>
            <a:spLocks noGrp="1"/>
          </p:cNvSpPr>
          <p:nvPr>
            <p:ph type="body" sz="quarter" idx="25" hasCustomPrompt="1"/>
          </p:nvPr>
        </p:nvSpPr>
        <p:spPr>
          <a:xfrm>
            <a:off x="9249412"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2">
            <a:extLst>
              <a:ext uri="{FF2B5EF4-FFF2-40B4-BE49-F238E27FC236}">
                <a16:creationId xmlns:a16="http://schemas.microsoft.com/office/drawing/2014/main" id="{16D5C7BE-6D3E-4E7E-BBE6-230B10C2F439}"/>
              </a:ext>
            </a:extLst>
          </p:cNvPr>
          <p:cNvSpPr>
            <a:spLocks noGrp="1"/>
          </p:cNvSpPr>
          <p:nvPr>
            <p:ph type="body" sz="quarter" idx="26" hasCustomPrompt="1"/>
          </p:nvPr>
        </p:nvSpPr>
        <p:spPr>
          <a:xfrm>
            <a:off x="9249094"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a:xfrm>
            <a:off x="4038600" y="6356350"/>
            <a:ext cx="4114800" cy="365125"/>
          </a:xfrm>
          <a:prstGeom prst="rect">
            <a:avLst/>
          </a:prstGeom>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arket Summary">
    <p:spTree>
      <p:nvGrpSpPr>
        <p:cNvPr id="1" name=""/>
        <p:cNvGrpSpPr/>
        <p:nvPr/>
      </p:nvGrpSpPr>
      <p:grpSpPr>
        <a:xfrm>
          <a:off x="0" y="0"/>
          <a:ext cx="0" cy="0"/>
          <a:chOff x="0" y="0"/>
          <a:chExt cx="0" cy="0"/>
        </a:xfrm>
      </p:grpSpPr>
      <p:pic>
        <p:nvPicPr>
          <p:cNvPr id="10" name="Picture Placeholder 5">
            <a:extLst>
              <a:ext uri="{FF2B5EF4-FFF2-40B4-BE49-F238E27FC236}">
                <a16:creationId xmlns:a16="http://schemas.microsoft.com/office/drawing/2014/main" id="{5FF0F6C8-DE96-49F6-9B94-970D5FD91AF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B74849AF-E9E9-4606-B5ED-99DD9840B922}"/>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35331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2230B408-EB55-4F52-8E6D-81122B0E6748}"/>
              </a:ext>
            </a:extLst>
          </p:cNvPr>
          <p:cNvSpPr>
            <a:spLocks noGrp="1"/>
          </p:cNvSpPr>
          <p:nvPr>
            <p:ph idx="15" hasCustomPrompt="1"/>
          </p:nvPr>
        </p:nvSpPr>
        <p:spPr>
          <a:xfrm>
            <a:off x="475945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8594AD6F-861E-4958-9DD7-5C6CBEA15343}"/>
              </a:ext>
            </a:extLst>
          </p:cNvPr>
          <p:cNvSpPr>
            <a:spLocks noGrp="1"/>
          </p:cNvSpPr>
          <p:nvPr>
            <p:ph idx="16" hasCustomPrompt="1"/>
          </p:nvPr>
        </p:nvSpPr>
        <p:spPr>
          <a:xfrm>
            <a:off x="816559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4038600" y="6356350"/>
            <a:ext cx="4114800" cy="365125"/>
          </a:xfrm>
          <a:prstGeom prst="rect">
            <a:avLst/>
          </a:prstGeom>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279588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usiness concep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8" name="Rectangle 7">
            <a:extLst>
              <a:ext uri="{FF2B5EF4-FFF2-40B4-BE49-F238E27FC236}">
                <a16:creationId xmlns:a16="http://schemas.microsoft.com/office/drawing/2014/main" id="{B0F3BCA8-7FE0-4921-AE34-6F98AC0AC858}"/>
              </a:ext>
            </a:extLst>
          </p:cNvPr>
          <p:cNvSpPr/>
          <p:nvPr userDrawn="1"/>
        </p:nvSpPr>
        <p:spPr>
          <a:xfrm>
            <a:off x="6096000" y="1143000"/>
            <a:ext cx="5486400" cy="45720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a:endParaRPr lang="en-US" sz="3600"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6096000" y="1143000"/>
            <a:ext cx="5486400" cy="4572000"/>
          </a:xfrm>
          <a:solidFill>
            <a:schemeClr val="bg1">
              <a:alpha val="90000"/>
            </a:schemeClr>
          </a:solidFill>
        </p:spPr>
        <p:txBody>
          <a:bodyPr lIns="612648" tIns="822960" rIns="457200" anchor="t">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6629400" y="2996693"/>
            <a:ext cx="4416552" cy="2216986"/>
          </a:xfrm>
        </p:spPr>
        <p:txBody>
          <a:bodyPr>
            <a:normAutofit/>
          </a:bodyPr>
          <a:lstStyle>
            <a:lvl1pPr marL="0" indent="0">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2743200" cy="365125"/>
          </a:xfrm>
          <a:prstGeom prst="rect">
            <a:avLst/>
          </a:prstGeom>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51462497"/>
      </p:ext>
    </p:extLst>
  </p:cSld>
  <p:clrMapOvr>
    <a:masterClrMapping/>
  </p:clrMapOvr>
  <p:extLst>
    <p:ext uri="{DCECCB84-F9BA-43D5-87BE-67443E8EF086}">
      <p15:sldGuideLst xmlns:p15="http://schemas.microsoft.com/office/powerpoint/2012/main">
        <p15:guide id="1" pos="4224"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600">
                <a:solidFill>
                  <a:schemeClr val="tx1"/>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7CFD315B-9E75-4209-B7A2-80B8449A4E2F}"/>
              </a:ext>
            </a:extLst>
          </p:cNvPr>
          <p:cNvSpPr>
            <a:spLocks noGrp="1"/>
          </p:cNvSpPr>
          <p:nvPr>
            <p:ph type="body" sz="quarter" idx="59" hasCustomPrompt="1"/>
          </p:nvPr>
        </p:nvSpPr>
        <p:spPr>
          <a:xfrm>
            <a:off x="2148840" y="1993392"/>
            <a:ext cx="1828800" cy="696885"/>
          </a:xfrm>
          <a:noFill/>
          <a:ln w="12700">
            <a:solidFill>
              <a:schemeClr val="accent3"/>
            </a:solidFill>
          </a:ln>
        </p:spPr>
        <p:txBody>
          <a:bodyPr tIns="3600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0FE649C6-E102-4D6E-ABCC-F2992D28195D}"/>
              </a:ext>
            </a:extLst>
          </p:cNvPr>
          <p:cNvSpPr>
            <a:spLocks noGrp="1"/>
          </p:cNvSpPr>
          <p:nvPr>
            <p:ph type="body" sz="quarter" idx="33" hasCustomPrompt="1"/>
          </p:nvPr>
        </p:nvSpPr>
        <p:spPr>
          <a:xfrm>
            <a:off x="914399" y="3255264"/>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BE213787-ACF7-458D-9A73-3F194978B6DD}"/>
              </a:ext>
            </a:extLst>
          </p:cNvPr>
          <p:cNvSpPr>
            <a:spLocks noGrp="1"/>
          </p:cNvSpPr>
          <p:nvPr>
            <p:ph type="body" sz="quarter" idx="34" hasCustomPrompt="1"/>
          </p:nvPr>
        </p:nvSpPr>
        <p:spPr>
          <a:xfrm>
            <a:off x="19659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6154F8E5-E3E5-4C0F-AE2F-2170C25EDC56}"/>
              </a:ext>
            </a:extLst>
          </p:cNvPr>
          <p:cNvSpPr>
            <a:spLocks noGrp="1"/>
          </p:cNvSpPr>
          <p:nvPr>
            <p:ph type="body" sz="quarter" idx="35" hasCustomPrompt="1"/>
          </p:nvPr>
        </p:nvSpPr>
        <p:spPr>
          <a:xfrm>
            <a:off x="2752344"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B1453360-81EF-4EB1-B249-712DA6E62C83}"/>
              </a:ext>
            </a:extLst>
          </p:cNvPr>
          <p:cNvSpPr>
            <a:spLocks noGrp="1"/>
          </p:cNvSpPr>
          <p:nvPr>
            <p:ph type="body" sz="quarter" idx="36" hasCustomPrompt="1"/>
          </p:nvPr>
        </p:nvSpPr>
        <p:spPr>
          <a:xfrm>
            <a:off x="35418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9FBB54B5-A522-4A23-BBF7-AD1A18EDFD19}"/>
              </a:ext>
            </a:extLst>
          </p:cNvPr>
          <p:cNvSpPr>
            <a:spLocks noGrp="1"/>
          </p:cNvSpPr>
          <p:nvPr>
            <p:ph type="body" sz="quarter" idx="37" hasCustomPrompt="1"/>
          </p:nvPr>
        </p:nvSpPr>
        <p:spPr>
          <a:xfrm>
            <a:off x="43297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867C3CE9-8463-4382-AE21-F6BF3518D01D}"/>
              </a:ext>
            </a:extLst>
          </p:cNvPr>
          <p:cNvSpPr>
            <a:spLocks noGrp="1"/>
          </p:cNvSpPr>
          <p:nvPr>
            <p:ph type="body" sz="quarter" idx="39" hasCustomPrompt="1"/>
          </p:nvPr>
        </p:nvSpPr>
        <p:spPr>
          <a:xfrm>
            <a:off x="51176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FDB7C866-DDCF-4E42-8CC8-A211234AFBAB}"/>
              </a:ext>
            </a:extLst>
          </p:cNvPr>
          <p:cNvSpPr>
            <a:spLocks noGrp="1"/>
          </p:cNvSpPr>
          <p:nvPr>
            <p:ph type="body" sz="quarter" idx="40" hasCustomPrompt="1"/>
          </p:nvPr>
        </p:nvSpPr>
        <p:spPr>
          <a:xfrm>
            <a:off x="59055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C4F4671C-F421-46D3-B43B-46B3F0DF596A}"/>
              </a:ext>
            </a:extLst>
          </p:cNvPr>
          <p:cNvSpPr>
            <a:spLocks noGrp="1"/>
          </p:cNvSpPr>
          <p:nvPr>
            <p:ph type="body" sz="quarter" idx="41" hasCustomPrompt="1"/>
          </p:nvPr>
        </p:nvSpPr>
        <p:spPr>
          <a:xfrm>
            <a:off x="669348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0E7055C4-CE9C-411A-A475-92AB82FE1E75}"/>
              </a:ext>
            </a:extLst>
          </p:cNvPr>
          <p:cNvSpPr>
            <a:spLocks noGrp="1"/>
          </p:cNvSpPr>
          <p:nvPr>
            <p:ph type="body" sz="quarter" idx="43" hasCustomPrompt="1"/>
          </p:nvPr>
        </p:nvSpPr>
        <p:spPr>
          <a:xfrm>
            <a:off x="74814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5B7AA0C1-6D4F-4D6B-9E27-6ECEE6F49E6E}"/>
              </a:ext>
            </a:extLst>
          </p:cNvPr>
          <p:cNvSpPr>
            <a:spLocks noGrp="1"/>
          </p:cNvSpPr>
          <p:nvPr>
            <p:ph type="body" sz="quarter" idx="44" hasCustomPrompt="1"/>
          </p:nvPr>
        </p:nvSpPr>
        <p:spPr>
          <a:xfrm>
            <a:off x="82693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6D392CE7-6DB5-412C-939E-200FAC216434}"/>
              </a:ext>
            </a:extLst>
          </p:cNvPr>
          <p:cNvSpPr>
            <a:spLocks noGrp="1"/>
          </p:cNvSpPr>
          <p:nvPr>
            <p:ph type="body" sz="quarter" idx="42" hasCustomPrompt="1"/>
          </p:nvPr>
        </p:nvSpPr>
        <p:spPr>
          <a:xfrm>
            <a:off x="90572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A5EC4B0C-5DD6-4EEB-AF30-E36D4F9E5EC0}"/>
              </a:ext>
            </a:extLst>
          </p:cNvPr>
          <p:cNvSpPr>
            <a:spLocks noGrp="1"/>
          </p:cNvSpPr>
          <p:nvPr>
            <p:ph type="body" sz="quarter" idx="45" hasCustomPrompt="1"/>
          </p:nvPr>
        </p:nvSpPr>
        <p:spPr>
          <a:xfrm>
            <a:off x="98451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2521C66C-8612-487A-AB8B-18249AB8BF27}"/>
              </a:ext>
            </a:extLst>
          </p:cNvPr>
          <p:cNvSpPr>
            <a:spLocks noGrp="1"/>
          </p:cNvSpPr>
          <p:nvPr>
            <p:ph type="body" sz="quarter" idx="46" hasCustomPrompt="1"/>
          </p:nvPr>
        </p:nvSpPr>
        <p:spPr>
          <a:xfrm>
            <a:off x="10633085"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824436FA-ECBE-4BB1-9126-66F330E7F0AE}"/>
              </a:ext>
            </a:extLst>
          </p:cNvPr>
          <p:cNvSpPr>
            <a:spLocks noGrp="1"/>
          </p:cNvSpPr>
          <p:nvPr>
            <p:ph type="body" sz="quarter" idx="38" hasCustomPrompt="1"/>
          </p:nvPr>
        </p:nvSpPr>
        <p:spPr>
          <a:xfrm>
            <a:off x="914400" y="4114800"/>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0622C4FE-C10F-4B57-B40B-0FA21F330517}"/>
              </a:ext>
            </a:extLst>
          </p:cNvPr>
          <p:cNvSpPr>
            <a:spLocks noGrp="1"/>
          </p:cNvSpPr>
          <p:nvPr>
            <p:ph type="body" sz="quarter" idx="47" hasCustomPrompt="1"/>
          </p:nvPr>
        </p:nvSpPr>
        <p:spPr>
          <a:xfrm>
            <a:off x="196991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0E5C83ED-676D-4C6E-84B3-CF127AC54442}"/>
              </a:ext>
            </a:extLst>
          </p:cNvPr>
          <p:cNvSpPr>
            <a:spLocks noGrp="1"/>
          </p:cNvSpPr>
          <p:nvPr>
            <p:ph type="body" sz="quarter" idx="48" hasCustomPrompt="1"/>
          </p:nvPr>
        </p:nvSpPr>
        <p:spPr>
          <a:xfrm>
            <a:off x="275234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678DF814-ABAE-422D-8055-BD8FF43DDF54}"/>
              </a:ext>
            </a:extLst>
          </p:cNvPr>
          <p:cNvSpPr>
            <a:spLocks noGrp="1"/>
          </p:cNvSpPr>
          <p:nvPr>
            <p:ph type="body" sz="quarter" idx="49" hasCustomPrompt="1"/>
          </p:nvPr>
        </p:nvSpPr>
        <p:spPr>
          <a:xfrm>
            <a:off x="3545289"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E7022C5B-31FF-4550-9CDC-2CF1AB17D556}"/>
              </a:ext>
            </a:extLst>
          </p:cNvPr>
          <p:cNvSpPr>
            <a:spLocks noGrp="1"/>
          </p:cNvSpPr>
          <p:nvPr>
            <p:ph type="body" sz="quarter" idx="50" hasCustomPrompt="1"/>
          </p:nvPr>
        </p:nvSpPr>
        <p:spPr>
          <a:xfrm>
            <a:off x="4332976"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C54252E9-4902-4781-BE29-34163ABE7ED9}"/>
              </a:ext>
            </a:extLst>
          </p:cNvPr>
          <p:cNvSpPr>
            <a:spLocks noGrp="1"/>
          </p:cNvSpPr>
          <p:nvPr>
            <p:ph type="body" sz="quarter" idx="51" hasCustomPrompt="1"/>
          </p:nvPr>
        </p:nvSpPr>
        <p:spPr>
          <a:xfrm>
            <a:off x="5120663"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0FD8FBC5-AD5D-464D-8360-6AA55AA2FA76}"/>
              </a:ext>
            </a:extLst>
          </p:cNvPr>
          <p:cNvSpPr>
            <a:spLocks noGrp="1"/>
          </p:cNvSpPr>
          <p:nvPr>
            <p:ph type="body" sz="quarter" idx="52" hasCustomPrompt="1"/>
          </p:nvPr>
        </p:nvSpPr>
        <p:spPr>
          <a:xfrm>
            <a:off x="5908350"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C90BD4FA-047A-4A4F-B1E2-4FDEA49BB0A0}"/>
              </a:ext>
            </a:extLst>
          </p:cNvPr>
          <p:cNvSpPr>
            <a:spLocks noGrp="1"/>
          </p:cNvSpPr>
          <p:nvPr>
            <p:ph type="body" sz="quarter" idx="53" hasCustomPrompt="1"/>
          </p:nvPr>
        </p:nvSpPr>
        <p:spPr>
          <a:xfrm>
            <a:off x="6696037"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5FBE1C04-A830-4310-A83C-178E44D8A72F}"/>
              </a:ext>
            </a:extLst>
          </p:cNvPr>
          <p:cNvSpPr>
            <a:spLocks noGrp="1"/>
          </p:cNvSpPr>
          <p:nvPr>
            <p:ph type="body" sz="quarter" idx="55" hasCustomPrompt="1"/>
          </p:nvPr>
        </p:nvSpPr>
        <p:spPr>
          <a:xfrm>
            <a:off x="748372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EB543626-7655-454D-8E28-B2391850A39C}"/>
              </a:ext>
            </a:extLst>
          </p:cNvPr>
          <p:cNvSpPr>
            <a:spLocks noGrp="1"/>
          </p:cNvSpPr>
          <p:nvPr>
            <p:ph type="body" sz="quarter" idx="56" hasCustomPrompt="1"/>
          </p:nvPr>
        </p:nvSpPr>
        <p:spPr>
          <a:xfrm>
            <a:off x="8271411"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5F306D8F-E1A5-492D-9145-6445614AB282}"/>
              </a:ext>
            </a:extLst>
          </p:cNvPr>
          <p:cNvSpPr>
            <a:spLocks noGrp="1"/>
          </p:cNvSpPr>
          <p:nvPr>
            <p:ph type="body" sz="quarter" idx="54" hasCustomPrompt="1"/>
          </p:nvPr>
        </p:nvSpPr>
        <p:spPr>
          <a:xfrm>
            <a:off x="9059098"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9C109601-CAE5-44CE-ADF7-9FB216F81780}"/>
              </a:ext>
            </a:extLst>
          </p:cNvPr>
          <p:cNvSpPr>
            <a:spLocks noGrp="1"/>
          </p:cNvSpPr>
          <p:nvPr>
            <p:ph type="body" sz="quarter" idx="57" hasCustomPrompt="1"/>
          </p:nvPr>
        </p:nvSpPr>
        <p:spPr>
          <a:xfrm>
            <a:off x="984678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17AE5B8B-FA0E-40E2-9841-D0F9AB83E023}"/>
              </a:ext>
            </a:extLst>
          </p:cNvPr>
          <p:cNvSpPr>
            <a:spLocks noGrp="1"/>
          </p:cNvSpPr>
          <p:nvPr>
            <p:ph type="body" sz="quarter" idx="58" hasCustomPrompt="1"/>
          </p:nvPr>
        </p:nvSpPr>
        <p:spPr>
          <a:xfrm>
            <a:off x="10634472"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33" name="Date Placeholder 3">
            <a:extLst>
              <a:ext uri="{FF2B5EF4-FFF2-40B4-BE49-F238E27FC236}">
                <a16:creationId xmlns:a16="http://schemas.microsoft.com/office/drawing/2014/main" id="{1560C8D6-BAAE-4E4C-B478-D7EEA33BC341}"/>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34" name="Footer Placeholder 4">
            <a:extLst>
              <a:ext uri="{FF2B5EF4-FFF2-40B4-BE49-F238E27FC236}">
                <a16:creationId xmlns:a16="http://schemas.microsoft.com/office/drawing/2014/main" id="{2D34A825-4619-4016-B027-DA83FE075663}"/>
              </a:ext>
            </a:extLst>
          </p:cNvPr>
          <p:cNvSpPr>
            <a:spLocks noGrp="1"/>
          </p:cNvSpPr>
          <p:nvPr>
            <p:ph type="ftr" sz="quarter" idx="11"/>
          </p:nvPr>
        </p:nvSpPr>
        <p:spPr>
          <a:xfrm>
            <a:off x="4038600" y="6356350"/>
            <a:ext cx="4114800" cy="365125"/>
          </a:xfrm>
          <a:prstGeom prst="rect">
            <a:avLst/>
          </a:prstGeom>
        </p:spPr>
        <p:txBody>
          <a:bodyPr/>
          <a:lstStyle/>
          <a:p>
            <a:r>
              <a:rPr lang="en-US" dirty="0"/>
              <a:t>Contoso business plan</a:t>
            </a:r>
          </a:p>
        </p:txBody>
      </p:sp>
      <p:sp>
        <p:nvSpPr>
          <p:cNvPr id="35" name="Slide Number Placeholder 5">
            <a:extLst>
              <a:ext uri="{FF2B5EF4-FFF2-40B4-BE49-F238E27FC236}">
                <a16:creationId xmlns:a16="http://schemas.microsoft.com/office/drawing/2014/main" id="{A065CC06-C5B6-44D0-8071-1833580ABF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110640421"/>
      </p:ext>
    </p:extLst>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r>
              <a:rPr lang="en-US"/>
              <a:t>Contoso business plan</a:t>
            </a:r>
            <a:endParaRPr lang="en-US" dirty="0"/>
          </a:p>
        </p:txBody>
      </p:sp>
      <p:sp>
        <p:nvSpPr>
          <p:cNvPr id="6" name="Slide Number Placeholder 5"/>
          <p:cNvSpPr>
            <a:spLocks noGrp="1"/>
          </p:cNvSpPr>
          <p:nvPr>
            <p:ph type="sldNum" sz="quarter" idx="12"/>
          </p:nvPr>
        </p:nvSpPr>
        <p:spPr/>
        <p:txBody>
          <a:bodyPr/>
          <a:lstStyle/>
          <a:p>
            <a:fld id="{B5CEABB6-07DC-46E8-9B57-56EC44A396E5}" type="slidenum">
              <a:rPr lang="en-US" smtClean="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625700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Risk and rewards">
    <p:spTree>
      <p:nvGrpSpPr>
        <p:cNvPr id="1" name=""/>
        <p:cNvGrpSpPr/>
        <p:nvPr/>
      </p:nvGrpSpPr>
      <p:grpSpPr>
        <a:xfrm>
          <a:off x="0" y="0"/>
          <a:ext cx="0" cy="0"/>
          <a:chOff x="0" y="0"/>
          <a:chExt cx="0" cy="0"/>
        </a:xfrm>
      </p:grpSpPr>
      <p:pic>
        <p:nvPicPr>
          <p:cNvPr id="13" name="Picture Placeholder 44" descr="Photo of palm leaves&#10;">
            <a:extLst>
              <a:ext uri="{FF2B5EF4-FFF2-40B4-BE49-F238E27FC236}">
                <a16:creationId xmlns:a16="http://schemas.microsoft.com/office/drawing/2014/main" id="{7C4AAE08-43F5-49E6-AEBD-2C27A2BE0823}"/>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F83E037-B49C-4664-8547-6F1930E2BD04}"/>
              </a:ext>
            </a:extLst>
          </p:cNvPr>
          <p:cNvSpPr/>
          <p:nvPr userDrawn="1"/>
        </p:nvSpPr>
        <p:spPr>
          <a:xfrm>
            <a:off x="914400" y="777240"/>
            <a:ext cx="10361676"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600200" y="1371600"/>
            <a:ext cx="5057774" cy="640080"/>
          </a:xfrm>
        </p:spPr>
        <p:txBody>
          <a:bodyPr>
            <a:noAutofit/>
          </a:bodyPr>
          <a:lstStyle>
            <a:lvl1pPr algn="l">
              <a:defRPr sz="36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1709928" y="2105025"/>
            <a:ext cx="4178808" cy="3383280"/>
          </a:xfrm>
          <a:solidFill>
            <a:schemeClr val="accent4"/>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6254496"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6254496"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8714232"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8714232"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a:xfrm>
            <a:off x="838200" y="6356350"/>
            <a:ext cx="2743200" cy="365125"/>
          </a:xfrm>
          <a:prstGeom prst="rect">
            <a:avLst/>
          </a:prstGeom>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9263025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key">
    <p:spTree>
      <p:nvGrpSpPr>
        <p:cNvPr id="1" name=""/>
        <p:cNvGrpSpPr/>
        <p:nvPr/>
      </p:nvGrpSpPr>
      <p:grpSpPr>
        <a:xfrm>
          <a:off x="0" y="0"/>
          <a:ext cx="0" cy="0"/>
          <a:chOff x="0" y="0"/>
          <a:chExt cx="0" cy="0"/>
        </a:xfrm>
      </p:grpSpPr>
      <p:pic>
        <p:nvPicPr>
          <p:cNvPr id="13" name="Picture Placeholder 8" descr="photo of laptop keyboard bordered by 2 palm leaves&#10;">
            <a:extLst>
              <a:ext uri="{FF2B5EF4-FFF2-40B4-BE49-F238E27FC236}">
                <a16:creationId xmlns:a16="http://schemas.microsoft.com/office/drawing/2014/main" id="{729C024A-3DD8-474A-848D-7BCCC032B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1584ECC-FA3B-4A7A-A456-6472AE8B1DA3}"/>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271016" y="1929383"/>
            <a:ext cx="4480560" cy="640080"/>
          </a:xfrm>
        </p:spPr>
        <p:txBody>
          <a:bodyPr>
            <a:noAutofit/>
          </a:bodyPr>
          <a:lstStyle>
            <a:lvl1pPr algn="l">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1298448"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1298448"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3685032"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3685032"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6208776" y="1289304"/>
            <a:ext cx="4572000" cy="4334256"/>
          </a:xfrm>
          <a:solidFill>
            <a:schemeClr val="accent4"/>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a:xfrm>
            <a:off x="838200" y="6356350"/>
            <a:ext cx="2743200" cy="365125"/>
          </a:xfrm>
          <a:prstGeom prst="rect">
            <a:avLst/>
          </a:prstGeom>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a:xfrm>
            <a:off x="4038600" y="6356350"/>
            <a:ext cx="4114800" cy="365125"/>
          </a:xfrm>
          <a:prstGeom prst="rect">
            <a:avLst/>
          </a:prstGeom>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636721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714980"/>
            <a:ext cx="10515600" cy="640080"/>
          </a:xfrm>
        </p:spPr>
        <p:txBody>
          <a:bodyPr>
            <a:normAutofit/>
          </a:bodyPr>
          <a:lstStyle>
            <a:lvl1pPr>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819656"/>
            <a:ext cx="5157787"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386584"/>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819656"/>
            <a:ext cx="5183188"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386584"/>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a:xfrm>
            <a:off x="4038600" y="6356350"/>
            <a:ext cx="4114800" cy="365125"/>
          </a:xfrm>
          <a:prstGeom prst="rect">
            <a:avLst/>
          </a:prstGeom>
        </p:spPr>
        <p:txBody>
          <a:body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91005701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Key concept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184910" y="1878096"/>
            <a:ext cx="4572000" cy="939209"/>
          </a:xfrm>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4038600" y="6356350"/>
            <a:ext cx="4114800" cy="365125"/>
          </a:xfrm>
          <a:prstGeom prst="rect">
            <a:avLst/>
          </a:prstGeom>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Content Placeholder 2">
            <a:extLst>
              <a:ext uri="{FF2B5EF4-FFF2-40B4-BE49-F238E27FC236}">
                <a16:creationId xmlns:a16="http://schemas.microsoft.com/office/drawing/2014/main" id="{4EF15002-67E4-4A4E-8458-C33E897B7F14}"/>
              </a:ext>
            </a:extLst>
          </p:cNvPr>
          <p:cNvSpPr>
            <a:spLocks noGrp="1"/>
          </p:cNvSpPr>
          <p:nvPr>
            <p:ph idx="1" hasCustomPrompt="1"/>
          </p:nvPr>
        </p:nvSpPr>
        <p:spPr>
          <a:xfrm>
            <a:off x="1184910" y="3184149"/>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5FEF5233-78E0-4693-B7BD-AB83F3704938}"/>
              </a:ext>
            </a:extLst>
          </p:cNvPr>
          <p:cNvSpPr>
            <a:spLocks noGrp="1"/>
          </p:cNvSpPr>
          <p:nvPr>
            <p:ph idx="16" hasCustomPrompt="1"/>
          </p:nvPr>
        </p:nvSpPr>
        <p:spPr>
          <a:xfrm>
            <a:off x="1184910" y="2888594"/>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0" name="Content Placeholder 2">
            <a:extLst>
              <a:ext uri="{FF2B5EF4-FFF2-40B4-BE49-F238E27FC236}">
                <a16:creationId xmlns:a16="http://schemas.microsoft.com/office/drawing/2014/main" id="{DAFFB0F1-B93F-405D-9BAC-C8487E8EAD32}"/>
              </a:ext>
            </a:extLst>
          </p:cNvPr>
          <p:cNvSpPr>
            <a:spLocks noGrp="1"/>
          </p:cNvSpPr>
          <p:nvPr>
            <p:ph idx="18" hasCustomPrompt="1"/>
          </p:nvPr>
        </p:nvSpPr>
        <p:spPr>
          <a:xfrm>
            <a:off x="1184910" y="4340145"/>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78DECC8A-9731-47C9-ADC8-DB414C006D1F}"/>
              </a:ext>
            </a:extLst>
          </p:cNvPr>
          <p:cNvSpPr>
            <a:spLocks noGrp="1"/>
          </p:cNvSpPr>
          <p:nvPr>
            <p:ph idx="19" hasCustomPrompt="1"/>
          </p:nvPr>
        </p:nvSpPr>
        <p:spPr>
          <a:xfrm>
            <a:off x="1184910" y="4044590"/>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Tree>
    <p:extLst>
      <p:ext uri="{BB962C8B-B14F-4D97-AF65-F5344CB8AC3E}">
        <p14:creationId xmlns:p14="http://schemas.microsoft.com/office/powerpoint/2010/main" val="40506720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9/19/2023</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B5CEABB6-07DC-46E8-9B57-56EC44A396E5}" type="slidenum">
              <a:rPr lang="en-US" smtClean="0"/>
              <a:pPr/>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65060291"/>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9/19/2023</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B5CEABB6-07DC-46E8-9B57-56EC44A396E5}" type="slidenum">
              <a:rPr lang="en-US" smtClean="0"/>
              <a:pPr/>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27844474"/>
      </p:ext>
    </p:extLst>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20XX</a:t>
            </a:r>
            <a:endParaRPr lang="en-US" dirty="0"/>
          </a:p>
        </p:txBody>
      </p:sp>
      <p:sp>
        <p:nvSpPr>
          <p:cNvPr id="8" name="Footer Placeholder 7"/>
          <p:cNvSpPr>
            <a:spLocks noGrp="1"/>
          </p:cNvSpPr>
          <p:nvPr>
            <p:ph type="ftr" sz="quarter" idx="11"/>
          </p:nvPr>
        </p:nvSpPr>
        <p:spPr/>
        <p:txBody>
          <a:bodyPr/>
          <a:lstStyle/>
          <a:p>
            <a:r>
              <a:rPr lang="en-US"/>
              <a:t>Contoso business plan</a:t>
            </a:r>
            <a:endParaRPr lang="en-US" dirty="0"/>
          </a:p>
        </p:txBody>
      </p:sp>
      <p:sp>
        <p:nvSpPr>
          <p:cNvPr id="9" name="Slide Number Placeholder 8"/>
          <p:cNvSpPr>
            <a:spLocks noGrp="1"/>
          </p:cNvSpPr>
          <p:nvPr>
            <p:ph type="sldNum" sz="quarter" idx="12"/>
          </p:nvPr>
        </p:nvSpPr>
        <p:spPr/>
        <p:txBody>
          <a:bodyPr/>
          <a:lstStyle/>
          <a:p>
            <a:fld id="{B5CEABB6-07DC-46E8-9B57-56EC44A396E5}" type="slidenum">
              <a:rPr lang="en-US" smtClean="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345023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9/19/2023</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B5CEABB6-07DC-46E8-9B57-56EC44A396E5}" type="slidenum">
              <a:rPr lang="en-US" smtClean="0"/>
              <a:pPr/>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80669562"/>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9/19/2023</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775141988"/>
      </p:ext>
    </p:extLst>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9/19/2023</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B5CEABB6-07DC-46E8-9B57-56EC44A396E5}" type="slidenum">
              <a:rPr lang="en-US" smtClean="0"/>
              <a:pPr/>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30810365"/>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35E72C73-2D91-4E12-BA25-F0AA0C03599B}" type="datetimeFigureOut">
              <a:rPr lang="en-US" smtClean="0"/>
              <a:t>9/19/2023</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B5CEABB6-07DC-46E8-9B57-56EC44A396E5}" type="slidenum">
              <a:rPr lang="en-US" smtClean="0"/>
              <a:pPr/>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21582774"/>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jp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25">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2BE451C3-0FF4-47C4-B829-773ADF60F88C}" type="datetimeFigureOut">
              <a:rPr lang="en-US" smtClean="0"/>
              <a:t>9/19/2023</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
              </a:t>
            </a:r>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B5CEABB6-07DC-46E8-9B57-56EC44A396E5}" type="slidenum">
              <a:rPr lang="en-US" smtClean="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8019921"/>
      </p:ext>
    </p:extLst>
  </p:cSld>
  <p:clrMap bg1="lt1" tx1="dk1" bg2="lt2" tx2="dk2" accent1="accent1" accent2="accent2" accent3="accent3" accent4="accent4" accent5="accent5" accent6="accent6" hlink="hlink" folHlink="folHlink"/>
  <p:sldLayoutIdLst>
    <p:sldLayoutId id="2147484237" r:id="rId1"/>
    <p:sldLayoutId id="2147484238" r:id="rId2"/>
    <p:sldLayoutId id="2147484239" r:id="rId3"/>
    <p:sldLayoutId id="2147484240" r:id="rId4"/>
    <p:sldLayoutId id="2147484241" r:id="rId5"/>
    <p:sldLayoutId id="2147484242" r:id="rId6"/>
    <p:sldLayoutId id="2147484243" r:id="rId7"/>
    <p:sldLayoutId id="2147484244" r:id="rId8"/>
    <p:sldLayoutId id="2147484245" r:id="rId9"/>
    <p:sldLayoutId id="2147484246" r:id="rId10"/>
    <p:sldLayoutId id="2147484247" r:id="rId11"/>
    <p:sldLayoutId id="2147484248" r:id="rId12"/>
    <p:sldLayoutId id="2147484249" r:id="rId13"/>
    <p:sldLayoutId id="2147484250" r:id="rId14"/>
    <p:sldLayoutId id="2147484252" r:id="rId15"/>
    <p:sldLayoutId id="2147483654" r:id="rId16"/>
    <p:sldLayoutId id="2147483666" r:id="rId17"/>
    <p:sldLayoutId id="2147483670" r:id="rId18"/>
    <p:sldLayoutId id="2147483672" r:id="rId19"/>
    <p:sldLayoutId id="2147483653" r:id="rId20"/>
    <p:sldLayoutId id="2147483674" r:id="rId21"/>
    <p:sldLayoutId id="2147483668" r:id="rId22"/>
    <p:sldLayoutId id="2147483673" r:id="rId23"/>
  </p:sldLayoutIdLst>
  <p:hf hdr="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0" userDrawn="1">
          <p15:clr>
            <a:srgbClr val="F26B43"/>
          </p15:clr>
        </p15:guide>
        <p15:guide id="2" pos="3840" userDrawn="1">
          <p15:clr>
            <a:srgbClr val="F26B43"/>
          </p15:clr>
        </p15:guide>
        <p15:guide id="3" pos="1920" userDrawn="1">
          <p15:clr>
            <a:srgbClr val="F26B43"/>
          </p15:clr>
        </p15:guide>
        <p15:guide id="4" pos="5760" userDrawn="1">
          <p15:clr>
            <a:srgbClr val="F26B43"/>
          </p15:clr>
        </p15:guide>
        <p15:guide id="5" pos="5184" userDrawn="1">
          <p15:clr>
            <a:srgbClr val="5ACBF0"/>
          </p15:clr>
        </p15:guide>
        <p15:guide id="6" pos="2496" userDrawn="1">
          <p15:clr>
            <a:srgbClr val="5ACBF0"/>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p:txBody>
          <a:bodyPr>
            <a:normAutofit/>
          </a:bodyPr>
          <a:lstStyle/>
          <a:p>
            <a:r>
              <a:rPr lang="en-US" dirty="0"/>
              <a:t>LEAD CASE STUDY</a:t>
            </a:r>
          </a:p>
        </p:txBody>
      </p:sp>
      <p:sp>
        <p:nvSpPr>
          <p:cNvPr id="23" name="Subtitle 22">
            <a:extLst>
              <a:ext uri="{FF2B5EF4-FFF2-40B4-BE49-F238E27FC236}">
                <a16:creationId xmlns:a16="http://schemas.microsoft.com/office/drawing/2014/main" id="{4829E901-B0F6-4B1C-8D1C-8B758458B743}"/>
              </a:ext>
            </a:extLst>
          </p:cNvPr>
          <p:cNvSpPr>
            <a:spLocks noGrp="1"/>
          </p:cNvSpPr>
          <p:nvPr>
            <p:ph type="subTitle" idx="1"/>
          </p:nvPr>
        </p:nvSpPr>
        <p:spPr>
          <a:xfrm>
            <a:off x="6730584" y="4379975"/>
            <a:ext cx="3937416" cy="804499"/>
          </a:xfrm>
        </p:spPr>
        <p:txBody>
          <a:bodyPr>
            <a:normAutofit fontScale="47500" lnSpcReduction="20000"/>
          </a:bodyPr>
          <a:lstStyle/>
          <a:p>
            <a:r>
              <a:rPr lang="en-US" dirty="0"/>
              <a:t>Roman Setha</a:t>
            </a:r>
          </a:p>
          <a:p>
            <a:r>
              <a:rPr lang="en-US" dirty="0"/>
              <a:t>Revathi </a:t>
            </a:r>
            <a:r>
              <a:rPr lang="en-US" dirty="0" err="1"/>
              <a:t>Udayashankar</a:t>
            </a:r>
            <a:endParaRPr lang="en-US" dirty="0"/>
          </a:p>
          <a:p>
            <a:r>
              <a:rPr lang="en-US" dirty="0"/>
              <a:t>Ravikumar T A</a:t>
            </a:r>
          </a:p>
          <a:p>
            <a:endParaRPr lang="en-US" dirty="0"/>
          </a:p>
        </p:txBody>
      </p:sp>
    </p:spTree>
    <p:extLst>
      <p:ext uri="{BB962C8B-B14F-4D97-AF65-F5344CB8AC3E}">
        <p14:creationId xmlns:p14="http://schemas.microsoft.com/office/powerpoint/2010/main" val="39461801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751936" y="136525"/>
            <a:ext cx="10515600" cy="640080"/>
          </a:xfrm>
        </p:spPr>
        <p:txBody>
          <a:bodyPr>
            <a:normAutofit/>
          </a:bodyPr>
          <a:lstStyle/>
          <a:p>
            <a:pPr algn="ctr"/>
            <a:r>
              <a:rPr lang="en-IN" dirty="0"/>
              <a:t>Do not Email vs Conversion Analysis</a:t>
            </a:r>
          </a:p>
        </p:txBody>
      </p:sp>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10</a:t>
            </a:fld>
            <a:endParaRPr lang="en-US" dirty="0"/>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51936" y="627954"/>
            <a:ext cx="10515600" cy="1414504"/>
          </a:xfrm>
          <a:prstGeom prst="rect">
            <a:avLst/>
          </a:prstGeom>
        </p:spPr>
        <p:txBody>
          <a:bodyPr vert="horz" lIns="91440" tIns="45720" rIns="91440" bIns="45720" rtlCol="0" anchor="ctr">
            <a:normAutofit fontScale="32500" lnSpcReduction="20000"/>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571500" indent="-571500">
              <a:lnSpc>
                <a:spcPct val="170000"/>
              </a:lnSpc>
              <a:buFont typeface="Arial" panose="020B0604020202020204" pitchFamily="34" charset="0"/>
              <a:buChar char="•"/>
            </a:pPr>
            <a:r>
              <a:rPr lang="en-US" dirty="0"/>
              <a:t>Leads which do not object to an email communication have higher lead score than with leads which say yes to “Do not Email” option.</a:t>
            </a:r>
          </a:p>
          <a:p>
            <a:pPr marL="571500" indent="-571500">
              <a:lnSpc>
                <a:spcPct val="170000"/>
              </a:lnSpc>
              <a:buFont typeface="Arial" panose="020B0604020202020204" pitchFamily="34" charset="0"/>
              <a:buChar char="•"/>
            </a:pPr>
            <a:r>
              <a:rPr lang="en-US" dirty="0"/>
              <a:t>More Focus should be put on pursuing the leads that say no to “Do not Email” to have a greater number of conversions.</a:t>
            </a:r>
          </a:p>
        </p:txBody>
      </p:sp>
      <p:pic>
        <p:nvPicPr>
          <p:cNvPr id="7" name="Picture 6">
            <a:extLst>
              <a:ext uri="{FF2B5EF4-FFF2-40B4-BE49-F238E27FC236}">
                <a16:creationId xmlns:a16="http://schemas.microsoft.com/office/drawing/2014/main" id="{74262C7C-551D-316A-722D-7B133C42212A}"/>
              </a:ext>
            </a:extLst>
          </p:cNvPr>
          <p:cNvPicPr>
            <a:picLocks noChangeAspect="1"/>
          </p:cNvPicPr>
          <p:nvPr/>
        </p:nvPicPr>
        <p:blipFill>
          <a:blip r:embed="rId2"/>
          <a:stretch>
            <a:fillRect/>
          </a:stretch>
        </p:blipFill>
        <p:spPr>
          <a:xfrm>
            <a:off x="1528125" y="2458528"/>
            <a:ext cx="9135750" cy="3046899"/>
          </a:xfrm>
          <a:prstGeom prst="rect">
            <a:avLst/>
          </a:prstGeom>
        </p:spPr>
      </p:pic>
    </p:spTree>
    <p:extLst>
      <p:ext uri="{BB962C8B-B14F-4D97-AF65-F5344CB8AC3E}">
        <p14:creationId xmlns:p14="http://schemas.microsoft.com/office/powerpoint/2010/main" val="915277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751936" y="375464"/>
            <a:ext cx="10515600" cy="640080"/>
          </a:xfrm>
        </p:spPr>
        <p:txBody>
          <a:bodyPr>
            <a:normAutofit fontScale="90000"/>
          </a:bodyPr>
          <a:lstStyle/>
          <a:p>
            <a:pPr algn="ctr"/>
            <a:r>
              <a:rPr lang="en-US" dirty="0"/>
              <a:t>Total Time Spent On Websites </a:t>
            </a:r>
            <a:r>
              <a:rPr lang="en-IN" dirty="0"/>
              <a:t>vs Conversion Analysis</a:t>
            </a:r>
          </a:p>
        </p:txBody>
      </p:sp>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11</a:t>
            </a:fld>
            <a:endParaRPr lang="en-US" dirty="0"/>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838200" y="986538"/>
            <a:ext cx="10515600" cy="141450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algn="ctr">
              <a:lnSpc>
                <a:spcPct val="170000"/>
              </a:lnSpc>
            </a:pPr>
            <a:r>
              <a:rPr lang="en-US" sz="1400" dirty="0"/>
              <a:t>People spending higher than average time are promising leads. Hence will have higher lead score.</a:t>
            </a:r>
          </a:p>
        </p:txBody>
      </p:sp>
      <p:pic>
        <p:nvPicPr>
          <p:cNvPr id="6" name="Picture 5">
            <a:extLst>
              <a:ext uri="{FF2B5EF4-FFF2-40B4-BE49-F238E27FC236}">
                <a16:creationId xmlns:a16="http://schemas.microsoft.com/office/drawing/2014/main" id="{C468C1AC-BB1F-AFFC-9462-23B802310D11}"/>
              </a:ext>
            </a:extLst>
          </p:cNvPr>
          <p:cNvPicPr>
            <a:picLocks noChangeAspect="1"/>
          </p:cNvPicPr>
          <p:nvPr/>
        </p:nvPicPr>
        <p:blipFill>
          <a:blip r:embed="rId2"/>
          <a:stretch>
            <a:fillRect/>
          </a:stretch>
        </p:blipFill>
        <p:spPr>
          <a:xfrm>
            <a:off x="3636753" y="2461280"/>
            <a:ext cx="4918493" cy="3476444"/>
          </a:xfrm>
          <a:prstGeom prst="rect">
            <a:avLst/>
          </a:prstGeom>
        </p:spPr>
      </p:pic>
    </p:spTree>
    <p:extLst>
      <p:ext uri="{BB962C8B-B14F-4D97-AF65-F5344CB8AC3E}">
        <p14:creationId xmlns:p14="http://schemas.microsoft.com/office/powerpoint/2010/main" val="32588433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258793" y="154852"/>
            <a:ext cx="11818187" cy="640080"/>
          </a:xfrm>
        </p:spPr>
        <p:txBody>
          <a:bodyPr>
            <a:normAutofit fontScale="90000"/>
          </a:bodyPr>
          <a:lstStyle/>
          <a:p>
            <a:pPr algn="ctr"/>
            <a:r>
              <a:rPr lang="en-US" sz="3200" i="1" dirty="0">
                <a:solidFill>
                  <a:srgbClr val="000000"/>
                </a:solidFill>
                <a:latin typeface="Helvetica Neue"/>
              </a:rPr>
              <a:t>C</a:t>
            </a:r>
            <a:r>
              <a:rPr lang="en-US" sz="3200" i="1" dirty="0">
                <a:solidFill>
                  <a:srgbClr val="000000"/>
                </a:solidFill>
                <a:effectLst/>
                <a:latin typeface="Helvetica Neue"/>
              </a:rPr>
              <a:t>orrelation between various numerical variable using heatmap</a:t>
            </a:r>
          </a:p>
        </p:txBody>
      </p:sp>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12</a:t>
            </a:fld>
            <a:endParaRPr lang="en-US" dirty="0"/>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95067" y="682252"/>
            <a:ext cx="10515600" cy="141450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algn="ctr">
              <a:lnSpc>
                <a:spcPct val="170000"/>
              </a:lnSpc>
            </a:pPr>
            <a:r>
              <a:rPr lang="en-US" sz="1200" dirty="0"/>
              <a:t>'Total Visits' and 'Page Views Per Visit' have the most correlation with each other. </a:t>
            </a:r>
          </a:p>
        </p:txBody>
      </p:sp>
      <p:pic>
        <p:nvPicPr>
          <p:cNvPr id="6" name="Picture 5">
            <a:extLst>
              <a:ext uri="{FF2B5EF4-FFF2-40B4-BE49-F238E27FC236}">
                <a16:creationId xmlns:a16="http://schemas.microsoft.com/office/drawing/2014/main" id="{F4980EAC-54AE-4576-FA6D-5BB883CDE17C}"/>
              </a:ext>
            </a:extLst>
          </p:cNvPr>
          <p:cNvPicPr>
            <a:picLocks noChangeAspect="1"/>
          </p:cNvPicPr>
          <p:nvPr/>
        </p:nvPicPr>
        <p:blipFill>
          <a:blip r:embed="rId2"/>
          <a:stretch>
            <a:fillRect/>
          </a:stretch>
        </p:blipFill>
        <p:spPr>
          <a:xfrm>
            <a:off x="2610928" y="1943004"/>
            <a:ext cx="6970143" cy="4468483"/>
          </a:xfrm>
          <a:prstGeom prst="rect">
            <a:avLst/>
          </a:prstGeom>
        </p:spPr>
      </p:pic>
    </p:spTree>
    <p:extLst>
      <p:ext uri="{BB962C8B-B14F-4D97-AF65-F5344CB8AC3E}">
        <p14:creationId xmlns:p14="http://schemas.microsoft.com/office/powerpoint/2010/main" val="27199614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Content Placeholder 3">
            <a:extLst>
              <a:ext uri="{FF2B5EF4-FFF2-40B4-BE49-F238E27FC236}">
                <a16:creationId xmlns:a16="http://schemas.microsoft.com/office/drawing/2014/main" id="{032280DC-AEF9-204E-A92B-A433E91E435C}"/>
              </a:ext>
            </a:extLst>
          </p:cNvPr>
          <p:cNvSpPr>
            <a:spLocks noGrp="1"/>
          </p:cNvSpPr>
          <p:nvPr>
            <p:ph idx="1"/>
          </p:nvPr>
        </p:nvSpPr>
        <p:spPr>
          <a:xfrm>
            <a:off x="1648556" y="1447101"/>
            <a:ext cx="9039572" cy="4628687"/>
          </a:xfrm>
        </p:spPr>
        <p:txBody>
          <a:bodyPr vert="horz" lIns="91440" tIns="45720" rIns="91440" bIns="45720" rtlCol="0" anchor="t">
            <a:normAutofit/>
          </a:bodyPr>
          <a:lstStyle/>
          <a:p>
            <a:pPr marL="285750" indent="-285750">
              <a:lnSpc>
                <a:spcPct val="120000"/>
              </a:lnSpc>
              <a:buFont typeface="Arial" panose="020B0604020202020204" pitchFamily="34" charset="0"/>
              <a:buChar char="•"/>
            </a:pPr>
            <a:r>
              <a:rPr lang="en-US" sz="1600" dirty="0"/>
              <a:t>Logistic Regression Model Building</a:t>
            </a:r>
          </a:p>
          <a:p>
            <a:pPr marL="742950" lvl="1" indent="-285750">
              <a:lnSpc>
                <a:spcPct val="120000"/>
              </a:lnSpc>
              <a:buFont typeface="Arial" panose="020B0604020202020204" pitchFamily="34" charset="0"/>
              <a:buChar char="•"/>
            </a:pPr>
            <a:r>
              <a:rPr lang="en-US" dirty="0"/>
              <a:t>Splitting The Dataset into train and test sets (70:30)</a:t>
            </a:r>
          </a:p>
          <a:p>
            <a:pPr marL="742950" lvl="1" indent="-285750">
              <a:lnSpc>
                <a:spcPct val="120000"/>
              </a:lnSpc>
              <a:buFont typeface="Arial" panose="020B0604020202020204" pitchFamily="34" charset="0"/>
              <a:buChar char="•"/>
            </a:pPr>
            <a:r>
              <a:rPr lang="en-US" dirty="0"/>
              <a:t>Rescaling the numerical variables</a:t>
            </a:r>
          </a:p>
          <a:p>
            <a:pPr marL="742950" lvl="1" indent="-285750">
              <a:lnSpc>
                <a:spcPct val="120000"/>
              </a:lnSpc>
              <a:buFont typeface="Arial" panose="020B0604020202020204" pitchFamily="34" charset="0"/>
              <a:buChar char="•"/>
            </a:pPr>
            <a:r>
              <a:rPr lang="en-US" dirty="0"/>
              <a:t>Model Building using Stats models and RFE (Total 5 models built)</a:t>
            </a:r>
          </a:p>
          <a:p>
            <a:pPr marL="742950" lvl="1" indent="-285750">
              <a:lnSpc>
                <a:spcPct val="120000"/>
              </a:lnSpc>
              <a:buFont typeface="Arial" panose="020B0604020202020204" pitchFamily="34" charset="0"/>
              <a:buChar char="•"/>
            </a:pPr>
            <a:r>
              <a:rPr lang="en-US" dirty="0"/>
              <a:t>Deriving Probabilities, Predictions and Lead Score on Train Data</a:t>
            </a:r>
          </a:p>
          <a:p>
            <a:pPr marL="742950" lvl="1" indent="-285750">
              <a:lnSpc>
                <a:spcPct val="120000"/>
              </a:lnSpc>
              <a:buFont typeface="Arial" panose="020B0604020202020204" pitchFamily="34" charset="0"/>
              <a:buChar char="•"/>
            </a:pPr>
            <a:r>
              <a:rPr lang="en-US" dirty="0"/>
              <a:t>Plotting confusion matrix and plotting ROC curve</a:t>
            </a:r>
          </a:p>
          <a:p>
            <a:pPr marL="742950" lvl="1" indent="-285750">
              <a:lnSpc>
                <a:spcPct val="120000"/>
              </a:lnSpc>
              <a:buFont typeface="Arial" panose="020B0604020202020204" pitchFamily="34" charset="0"/>
              <a:buChar char="•"/>
            </a:pPr>
            <a:r>
              <a:rPr lang="en-US" dirty="0"/>
              <a:t>Finding Optimal Cut-Off</a:t>
            </a:r>
          </a:p>
          <a:p>
            <a:pPr marL="285750" indent="-285750">
              <a:lnSpc>
                <a:spcPct val="120000"/>
              </a:lnSpc>
              <a:buFont typeface="Arial" panose="020B0604020202020204" pitchFamily="34" charset="0"/>
              <a:buChar char="•"/>
            </a:pPr>
            <a:r>
              <a:rPr lang="en-US" sz="1600" dirty="0"/>
              <a:t>Making Predictions On Test Dataset With Model Built From Training Dataset</a:t>
            </a:r>
            <a:endParaRPr lang="en-US" sz="2800" dirty="0"/>
          </a:p>
          <a:p>
            <a:pPr marL="285750" indent="-285750">
              <a:lnSpc>
                <a:spcPct val="120000"/>
              </a:lnSpc>
              <a:buFont typeface="Arial" panose="020B0604020202020204" pitchFamily="34" charset="0"/>
              <a:buChar char="•"/>
            </a:pPr>
            <a:endParaRPr lang="en-US" sz="2800" dirty="0"/>
          </a:p>
        </p:txBody>
      </p:sp>
      <p:sp>
        <p:nvSpPr>
          <p:cNvPr id="40" name="Content Placeholder 28">
            <a:extLst>
              <a:ext uri="{FF2B5EF4-FFF2-40B4-BE49-F238E27FC236}">
                <a16:creationId xmlns:a16="http://schemas.microsoft.com/office/drawing/2014/main" id="{DA2C1685-839D-BB46-B1E8-A38664748DCC}"/>
              </a:ext>
            </a:extLst>
          </p:cNvPr>
          <p:cNvSpPr>
            <a:spLocks noGrp="1"/>
          </p:cNvSpPr>
          <p:nvPr>
            <p:ph idx="15"/>
          </p:nvPr>
        </p:nvSpPr>
        <p:spPr>
          <a:xfrm>
            <a:off x="1648556" y="961231"/>
            <a:ext cx="6504844" cy="274320"/>
          </a:xfrm>
        </p:spPr>
        <p:txBody>
          <a:bodyPr>
            <a:normAutofit fontScale="25000" lnSpcReduction="20000"/>
          </a:bodyPr>
          <a:lstStyle/>
          <a:p>
            <a:r>
              <a:rPr lang="en-US" sz="2800" dirty="0"/>
              <a:t>Model building steps and predictions </a:t>
            </a:r>
          </a:p>
        </p:txBody>
      </p:sp>
      <p:sp>
        <p:nvSpPr>
          <p:cNvPr id="7" name="Slide Number Placeholder 6">
            <a:extLst>
              <a:ext uri="{FF2B5EF4-FFF2-40B4-BE49-F238E27FC236}">
                <a16:creationId xmlns:a16="http://schemas.microsoft.com/office/drawing/2014/main" id="{3235D3B1-302E-4611-8FB6-958884D2C8A7}"/>
              </a:ext>
            </a:extLst>
          </p:cNvPr>
          <p:cNvSpPr>
            <a:spLocks noGrp="1"/>
          </p:cNvSpPr>
          <p:nvPr>
            <p:ph type="sldNum" sz="quarter" idx="12"/>
          </p:nvPr>
        </p:nvSpPr>
        <p:spPr/>
        <p:txBody>
          <a:bodyPr/>
          <a:lstStyle/>
          <a:p>
            <a:fld id="{B5CEABB6-07DC-46E8-9B57-56EC44A396E5}" type="slidenum">
              <a:rPr lang="en-US" smtClean="0"/>
              <a:pPr/>
              <a:t>13</a:t>
            </a:fld>
            <a:endParaRPr lang="en-US" dirty="0"/>
          </a:p>
        </p:txBody>
      </p:sp>
    </p:spTree>
    <p:extLst>
      <p:ext uri="{BB962C8B-B14F-4D97-AF65-F5344CB8AC3E}">
        <p14:creationId xmlns:p14="http://schemas.microsoft.com/office/powerpoint/2010/main" val="4537339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258793" y="154852"/>
            <a:ext cx="11818187" cy="640080"/>
          </a:xfrm>
        </p:spPr>
        <p:txBody>
          <a:bodyPr>
            <a:normAutofit/>
          </a:bodyPr>
          <a:lstStyle/>
          <a:p>
            <a:pPr algn="ctr"/>
            <a:r>
              <a:rPr lang="en-US" sz="3200" i="1" dirty="0">
                <a:solidFill>
                  <a:srgbClr val="000000"/>
                </a:solidFill>
                <a:latin typeface="Helvetica Neue"/>
              </a:rPr>
              <a:t>Final analysis on training data set</a:t>
            </a:r>
            <a:endParaRPr lang="en-US" sz="3200" i="1" dirty="0">
              <a:solidFill>
                <a:srgbClr val="000000"/>
              </a:solidFill>
              <a:effectLst/>
              <a:latin typeface="Helvetica Neue"/>
            </a:endParaRPr>
          </a:p>
        </p:txBody>
      </p:sp>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14</a:t>
            </a:fld>
            <a:endParaRPr lang="en-US" dirty="0"/>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95067" y="682252"/>
            <a:ext cx="10515600" cy="1414504"/>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171450" indent="-171450">
              <a:lnSpc>
                <a:spcPct val="170000"/>
              </a:lnSpc>
              <a:buFont typeface="Arial" panose="020B0604020202020204" pitchFamily="34" charset="0"/>
              <a:buChar char="•"/>
            </a:pPr>
            <a:r>
              <a:rPr lang="en-US" sz="1200" dirty="0"/>
              <a:t>ROC curve should be a value closer to 1 for a good model. We have got a value of 0.96 which is extremely good.</a:t>
            </a:r>
          </a:p>
          <a:p>
            <a:pPr marL="171450" indent="-171450">
              <a:lnSpc>
                <a:spcPct val="170000"/>
              </a:lnSpc>
              <a:buFont typeface="Arial" panose="020B0604020202020204" pitchFamily="34" charset="0"/>
              <a:buChar char="•"/>
            </a:pPr>
            <a:r>
              <a:rPr lang="en-US" sz="1200" dirty="0"/>
              <a:t>Some important statistics of our model:</a:t>
            </a:r>
          </a:p>
          <a:p>
            <a:pPr marL="628650" lvl="1" indent="-171450">
              <a:lnSpc>
                <a:spcPct val="170000"/>
              </a:lnSpc>
              <a:buFont typeface="Wingdings" panose="05000000000000000000" pitchFamily="2" charset="2"/>
              <a:buChar char="Ø"/>
            </a:pPr>
            <a:r>
              <a:rPr lang="en-US" sz="1200" dirty="0"/>
              <a:t>Accuracy: 91.75%</a:t>
            </a:r>
          </a:p>
          <a:p>
            <a:pPr marL="628650" lvl="1" indent="-171450">
              <a:lnSpc>
                <a:spcPct val="170000"/>
              </a:lnSpc>
              <a:buFont typeface="Wingdings" panose="05000000000000000000" pitchFamily="2" charset="2"/>
              <a:buChar char="Ø"/>
            </a:pPr>
            <a:r>
              <a:rPr lang="en-US" sz="1200" dirty="0"/>
              <a:t>Sensitivity: 88%</a:t>
            </a:r>
          </a:p>
          <a:p>
            <a:pPr marL="628650" lvl="1" indent="-171450">
              <a:lnSpc>
                <a:spcPct val="170000"/>
              </a:lnSpc>
              <a:buFont typeface="Wingdings" panose="05000000000000000000" pitchFamily="2" charset="2"/>
              <a:buChar char="Ø"/>
            </a:pPr>
            <a:r>
              <a:rPr lang="en-US" sz="1200" dirty="0"/>
              <a:t>Specificity: 94.04%</a:t>
            </a:r>
          </a:p>
        </p:txBody>
      </p:sp>
      <p:pic>
        <p:nvPicPr>
          <p:cNvPr id="7" name="Picture 6">
            <a:extLst>
              <a:ext uri="{FF2B5EF4-FFF2-40B4-BE49-F238E27FC236}">
                <a16:creationId xmlns:a16="http://schemas.microsoft.com/office/drawing/2014/main" id="{F8221E0E-09B6-5FEE-73F6-BACAA9074852}"/>
              </a:ext>
            </a:extLst>
          </p:cNvPr>
          <p:cNvPicPr>
            <a:picLocks noChangeAspect="1"/>
          </p:cNvPicPr>
          <p:nvPr/>
        </p:nvPicPr>
        <p:blipFill>
          <a:blip r:embed="rId2"/>
          <a:stretch>
            <a:fillRect/>
          </a:stretch>
        </p:blipFill>
        <p:spPr>
          <a:xfrm>
            <a:off x="1460659" y="2578498"/>
            <a:ext cx="3715268" cy="3296110"/>
          </a:xfrm>
          <a:prstGeom prst="rect">
            <a:avLst/>
          </a:prstGeom>
        </p:spPr>
      </p:pic>
      <p:pic>
        <p:nvPicPr>
          <p:cNvPr id="11" name="Picture 10">
            <a:extLst>
              <a:ext uri="{FF2B5EF4-FFF2-40B4-BE49-F238E27FC236}">
                <a16:creationId xmlns:a16="http://schemas.microsoft.com/office/drawing/2014/main" id="{3EA14999-AFD2-35F7-E3B7-2DA0B46C6C3E}"/>
              </a:ext>
            </a:extLst>
          </p:cNvPr>
          <p:cNvPicPr>
            <a:picLocks noChangeAspect="1"/>
          </p:cNvPicPr>
          <p:nvPr/>
        </p:nvPicPr>
        <p:blipFill>
          <a:blip r:embed="rId3"/>
          <a:stretch>
            <a:fillRect/>
          </a:stretch>
        </p:blipFill>
        <p:spPr>
          <a:xfrm>
            <a:off x="6096000" y="2578498"/>
            <a:ext cx="3762900" cy="3296110"/>
          </a:xfrm>
          <a:prstGeom prst="rect">
            <a:avLst/>
          </a:prstGeom>
        </p:spPr>
      </p:pic>
    </p:spTree>
    <p:extLst>
      <p:ext uri="{BB962C8B-B14F-4D97-AF65-F5344CB8AC3E}">
        <p14:creationId xmlns:p14="http://schemas.microsoft.com/office/powerpoint/2010/main" val="5313884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258793" y="136525"/>
            <a:ext cx="11818187" cy="640080"/>
          </a:xfrm>
        </p:spPr>
        <p:txBody>
          <a:bodyPr>
            <a:normAutofit/>
          </a:bodyPr>
          <a:lstStyle/>
          <a:p>
            <a:pPr algn="ctr"/>
            <a:r>
              <a:rPr lang="en-US" sz="3200" i="1" dirty="0">
                <a:solidFill>
                  <a:srgbClr val="000000"/>
                </a:solidFill>
                <a:latin typeface="Helvetica Neue"/>
              </a:rPr>
              <a:t>Final analysis on test data set</a:t>
            </a:r>
            <a:endParaRPr lang="en-US" sz="3200" i="1" dirty="0">
              <a:solidFill>
                <a:srgbClr val="000000"/>
              </a:solidFill>
              <a:effectLst/>
              <a:latin typeface="Helvetica Neue"/>
            </a:endParaRPr>
          </a:p>
        </p:txBody>
      </p:sp>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15</a:t>
            </a:fld>
            <a:endParaRPr lang="en-US" dirty="0"/>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51935" y="776605"/>
            <a:ext cx="10515600" cy="141450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171450" indent="-171450">
              <a:lnSpc>
                <a:spcPct val="170000"/>
              </a:lnSpc>
              <a:buFont typeface="Arial" panose="020B0604020202020204" pitchFamily="34" charset="0"/>
              <a:buChar char="•"/>
            </a:pPr>
            <a:r>
              <a:rPr lang="en-US" sz="1200" dirty="0"/>
              <a:t>Upon running the trained model on the test dataset, we obtain the following figures:</a:t>
            </a:r>
          </a:p>
          <a:p>
            <a:pPr marL="628650" lvl="1" indent="-171450">
              <a:lnSpc>
                <a:spcPct val="170000"/>
              </a:lnSpc>
              <a:buFont typeface="Wingdings" panose="05000000000000000000" pitchFamily="2" charset="2"/>
              <a:buChar char="Ø"/>
            </a:pPr>
            <a:r>
              <a:rPr lang="en-US" sz="1200" dirty="0"/>
              <a:t>Accuracy: 92.14%</a:t>
            </a:r>
          </a:p>
          <a:p>
            <a:pPr marL="628650" lvl="1" indent="-171450">
              <a:lnSpc>
                <a:spcPct val="170000"/>
              </a:lnSpc>
              <a:buFont typeface="Wingdings" panose="05000000000000000000" pitchFamily="2" charset="2"/>
              <a:buChar char="Ø"/>
            </a:pPr>
            <a:r>
              <a:rPr lang="en-US" sz="1200" dirty="0"/>
              <a:t>Sensitivity: 88.40%</a:t>
            </a:r>
          </a:p>
          <a:p>
            <a:pPr marL="628650" lvl="1" indent="-171450">
              <a:lnSpc>
                <a:spcPct val="170000"/>
              </a:lnSpc>
              <a:buFont typeface="Wingdings" panose="05000000000000000000" pitchFamily="2" charset="2"/>
              <a:buChar char="Ø"/>
            </a:pPr>
            <a:r>
              <a:rPr lang="en-US" sz="1200" dirty="0"/>
              <a:t>Specificity: 94.39%</a:t>
            </a:r>
          </a:p>
        </p:txBody>
      </p:sp>
      <p:sp>
        <p:nvSpPr>
          <p:cNvPr id="2" name="Title 1">
            <a:extLst>
              <a:ext uri="{FF2B5EF4-FFF2-40B4-BE49-F238E27FC236}">
                <a16:creationId xmlns:a16="http://schemas.microsoft.com/office/drawing/2014/main" id="{9FCDF879-C0EB-3A3D-14AB-2A3E88903025}"/>
              </a:ext>
            </a:extLst>
          </p:cNvPr>
          <p:cNvSpPr txBox="1">
            <a:spLocks/>
          </p:cNvSpPr>
          <p:nvPr/>
        </p:nvSpPr>
        <p:spPr>
          <a:xfrm>
            <a:off x="-80513" y="2322443"/>
            <a:ext cx="11818187" cy="6400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algn="ctr"/>
            <a:r>
              <a:rPr lang="en-US" sz="3200" i="1" dirty="0">
                <a:solidFill>
                  <a:srgbClr val="000000"/>
                </a:solidFill>
                <a:latin typeface="Helvetica Neue"/>
              </a:rPr>
              <a:t>Final Observations</a:t>
            </a:r>
          </a:p>
        </p:txBody>
      </p:sp>
      <p:sp>
        <p:nvSpPr>
          <p:cNvPr id="6" name="Title 1">
            <a:extLst>
              <a:ext uri="{FF2B5EF4-FFF2-40B4-BE49-F238E27FC236}">
                <a16:creationId xmlns:a16="http://schemas.microsoft.com/office/drawing/2014/main" id="{C0DE8547-109C-A7F8-AE3D-EF20B93F9AF3}"/>
              </a:ext>
            </a:extLst>
          </p:cNvPr>
          <p:cNvSpPr txBox="1">
            <a:spLocks/>
          </p:cNvSpPr>
          <p:nvPr/>
        </p:nvSpPr>
        <p:spPr>
          <a:xfrm>
            <a:off x="910086" y="3801109"/>
            <a:ext cx="10515600" cy="135748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171450" indent="-171450">
              <a:lnSpc>
                <a:spcPct val="170000"/>
              </a:lnSpc>
              <a:buFont typeface="Arial" panose="020B0604020202020204" pitchFamily="34" charset="0"/>
              <a:buChar char="•"/>
            </a:pPr>
            <a:r>
              <a:rPr lang="en-US" sz="1800" dirty="0">
                <a:latin typeface="+mn-lt"/>
              </a:rPr>
              <a:t>Important variables that need to be focused on with high lead score include</a:t>
            </a:r>
          </a:p>
          <a:p>
            <a:pPr marL="628650" lvl="1" indent="-171450">
              <a:buFont typeface="Wingdings" panose="05000000000000000000" pitchFamily="2" charset="2"/>
              <a:buChar char="Ø"/>
            </a:pPr>
            <a:r>
              <a:rPr lang="en-US" sz="1400" b="0" i="0" dirty="0">
                <a:solidFill>
                  <a:srgbClr val="000000"/>
                </a:solidFill>
                <a:effectLst/>
                <a:latin typeface="+mn-lt"/>
              </a:rPr>
              <a:t>Lead Source_Direct Traffic</a:t>
            </a:r>
          </a:p>
          <a:p>
            <a:pPr marL="628650" lvl="1" indent="-171450">
              <a:buFont typeface="Wingdings" panose="05000000000000000000" pitchFamily="2" charset="2"/>
              <a:buChar char="Ø"/>
            </a:pPr>
            <a:r>
              <a:rPr lang="en-US" sz="1400" b="0" i="0" dirty="0">
                <a:solidFill>
                  <a:srgbClr val="000000"/>
                </a:solidFill>
                <a:effectLst/>
                <a:latin typeface="+mn-lt"/>
              </a:rPr>
              <a:t>Lead Source_Welingak Website</a:t>
            </a:r>
          </a:p>
          <a:p>
            <a:pPr marL="628650" lvl="1" indent="-171450">
              <a:buFont typeface="Wingdings" panose="05000000000000000000" pitchFamily="2" charset="2"/>
              <a:buChar char="Ø"/>
            </a:pPr>
            <a:r>
              <a:rPr lang="en-US" sz="1400" b="0" i="0" dirty="0">
                <a:solidFill>
                  <a:srgbClr val="000000"/>
                </a:solidFill>
                <a:effectLst/>
                <a:latin typeface="+mn-lt"/>
              </a:rPr>
              <a:t>Last Activity_Email Bounced</a:t>
            </a:r>
          </a:p>
          <a:p>
            <a:pPr marL="628650" lvl="1" indent="-171450">
              <a:buFont typeface="Wingdings" panose="05000000000000000000" pitchFamily="2" charset="2"/>
              <a:buChar char="Ø"/>
            </a:pPr>
            <a:r>
              <a:rPr lang="en-US" sz="1400" b="0" i="0" dirty="0">
                <a:solidFill>
                  <a:srgbClr val="000000"/>
                </a:solidFill>
                <a:effectLst/>
                <a:latin typeface="+mn-lt"/>
              </a:rPr>
              <a:t>Last Activity_Olark Chat Conversation</a:t>
            </a:r>
          </a:p>
          <a:p>
            <a:pPr marL="628650" lvl="1" indent="-171450">
              <a:buFont typeface="Wingdings" panose="05000000000000000000" pitchFamily="2" charset="2"/>
              <a:buChar char="Ø"/>
            </a:pPr>
            <a:r>
              <a:rPr lang="en-US" sz="1400" b="0" i="0" dirty="0">
                <a:solidFill>
                  <a:srgbClr val="000000"/>
                </a:solidFill>
                <a:effectLst/>
                <a:latin typeface="+mn-lt"/>
              </a:rPr>
              <a:t>Tags_Busy</a:t>
            </a:r>
          </a:p>
          <a:p>
            <a:pPr marL="628650" lvl="1" indent="-171450">
              <a:buFont typeface="Wingdings" panose="05000000000000000000" pitchFamily="2" charset="2"/>
              <a:buChar char="Ø"/>
            </a:pPr>
            <a:r>
              <a:rPr lang="en-US" sz="1400" b="0" i="0" dirty="0">
                <a:solidFill>
                  <a:srgbClr val="000000"/>
                </a:solidFill>
                <a:effectLst/>
                <a:latin typeface="+mn-lt"/>
              </a:rPr>
              <a:t>Tags_Closed By Horizon</a:t>
            </a:r>
          </a:p>
          <a:p>
            <a:pPr marL="628650" lvl="1" indent="-171450">
              <a:buFont typeface="Wingdings" panose="05000000000000000000" pitchFamily="2" charset="2"/>
              <a:buChar char="Ø"/>
            </a:pPr>
            <a:r>
              <a:rPr lang="en-US" sz="1400" b="0" i="0" dirty="0">
                <a:solidFill>
                  <a:srgbClr val="000000"/>
                </a:solidFill>
                <a:effectLst/>
                <a:latin typeface="+mn-lt"/>
              </a:rPr>
              <a:t>Tags_Lost To EINS</a:t>
            </a:r>
          </a:p>
          <a:p>
            <a:pPr marL="628650" lvl="1" indent="-171450">
              <a:buFont typeface="Wingdings" panose="05000000000000000000" pitchFamily="2" charset="2"/>
              <a:buChar char="Ø"/>
            </a:pPr>
            <a:r>
              <a:rPr lang="en-US" sz="1400" b="0" i="0" dirty="0">
                <a:solidFill>
                  <a:srgbClr val="000000"/>
                </a:solidFill>
                <a:effectLst/>
                <a:latin typeface="+mn-lt"/>
              </a:rPr>
              <a:t>Tags_Not Specified</a:t>
            </a:r>
          </a:p>
          <a:p>
            <a:pPr marL="628650" lvl="1" indent="-171450">
              <a:buFont typeface="Wingdings" panose="05000000000000000000" pitchFamily="2" charset="2"/>
              <a:buChar char="Ø"/>
            </a:pPr>
            <a:r>
              <a:rPr lang="en-US" sz="1400" b="0" i="0" dirty="0">
                <a:solidFill>
                  <a:srgbClr val="000000"/>
                </a:solidFill>
                <a:effectLst/>
                <a:latin typeface="+mn-lt"/>
              </a:rPr>
              <a:t>Tags_Ringing</a:t>
            </a:r>
          </a:p>
          <a:p>
            <a:pPr marL="628650" lvl="1" indent="-171450">
              <a:buFont typeface="Wingdings" panose="05000000000000000000" pitchFamily="2" charset="2"/>
              <a:buChar char="Ø"/>
            </a:pPr>
            <a:r>
              <a:rPr lang="en-US" sz="1400" b="0" i="0" dirty="0">
                <a:solidFill>
                  <a:srgbClr val="000000"/>
                </a:solidFill>
                <a:effectLst/>
                <a:latin typeface="+mn-lt"/>
              </a:rPr>
              <a:t>Tags_Will revert after reading the mail</a:t>
            </a:r>
          </a:p>
          <a:p>
            <a:pPr marL="628650" lvl="1" indent="-171450">
              <a:buFont typeface="Wingdings" panose="05000000000000000000" pitchFamily="2" charset="2"/>
              <a:buChar char="Ø"/>
            </a:pPr>
            <a:r>
              <a:rPr lang="en-US" sz="1400" b="0" i="0" dirty="0">
                <a:solidFill>
                  <a:srgbClr val="000000"/>
                </a:solidFill>
                <a:effectLst/>
                <a:latin typeface="+mn-lt"/>
              </a:rPr>
              <a:t>Last Notable Activity_SMS Sent</a:t>
            </a:r>
            <a:r>
              <a:rPr lang="en-US" sz="1400" dirty="0">
                <a:latin typeface="+mn-lt"/>
              </a:rPr>
              <a:t> </a:t>
            </a:r>
          </a:p>
        </p:txBody>
      </p:sp>
    </p:spTree>
    <p:extLst>
      <p:ext uri="{BB962C8B-B14F-4D97-AF65-F5344CB8AC3E}">
        <p14:creationId xmlns:p14="http://schemas.microsoft.com/office/powerpoint/2010/main" val="30665919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463040" y="1026696"/>
            <a:ext cx="4087368" cy="595916"/>
          </a:xfrm>
        </p:spPr>
        <p:txBody>
          <a:bodyPr>
            <a:normAutofit fontScale="90000"/>
          </a:bodyPr>
          <a:lstStyle/>
          <a:p>
            <a:r>
              <a:rPr lang="en-ZA" dirty="0"/>
              <a:t>Problem statement</a:t>
            </a: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3743033" y="1790692"/>
            <a:ext cx="4293741" cy="4040612"/>
          </a:xfrm>
        </p:spPr>
        <p:txBody>
          <a:bodyPr vert="horz" lIns="91440" tIns="45720" rIns="91440" bIns="45720" rtlCol="0" anchor="t">
            <a:noAutofit/>
          </a:bodyPr>
          <a:lstStyle/>
          <a:p>
            <a:pPr marL="285750" indent="-285750">
              <a:lnSpc>
                <a:spcPct val="150000"/>
              </a:lnSpc>
              <a:buFont typeface="Arial" panose="020B0604020202020204" pitchFamily="34" charset="0"/>
              <a:buChar char="•"/>
            </a:pPr>
            <a:r>
              <a:rPr lang="en-US" sz="1000" dirty="0"/>
              <a:t>X Education is an organization which sells online courses for industry professional. The company marks its courses on several popular websites including google.</a:t>
            </a:r>
          </a:p>
          <a:p>
            <a:pPr marL="285750" indent="-285750">
              <a:lnSpc>
                <a:spcPct val="150000"/>
              </a:lnSpc>
              <a:buFont typeface="Arial" panose="020B0604020202020204" pitchFamily="34" charset="0"/>
              <a:buChar char="•"/>
            </a:pPr>
            <a:r>
              <a:rPr lang="en-US" sz="1000" dirty="0"/>
              <a:t>X Education wants to select most promising leads that can be converted to paying customers.</a:t>
            </a:r>
          </a:p>
          <a:p>
            <a:pPr marL="285750" indent="-285750">
              <a:lnSpc>
                <a:spcPct val="150000"/>
              </a:lnSpc>
              <a:buFont typeface="Arial" panose="020B0604020202020204" pitchFamily="34" charset="0"/>
              <a:buChar char="•"/>
            </a:pPr>
            <a:r>
              <a:rPr lang="en-US" sz="1000" dirty="0"/>
              <a:t>Although the company generates a lot of leads only a few are converted into paying customers, wherein the company wants a higher lead conversion. Leads come through numerous modes like email, advertisements on websites, google searches etc.</a:t>
            </a:r>
          </a:p>
          <a:p>
            <a:pPr marL="285750" indent="-285750">
              <a:lnSpc>
                <a:spcPct val="150000"/>
              </a:lnSpc>
              <a:buFont typeface="Arial" panose="020B0604020202020204" pitchFamily="34" charset="0"/>
              <a:buChar char="•"/>
            </a:pPr>
            <a:r>
              <a:rPr lang="en-US" sz="1000" dirty="0"/>
              <a:t>The company has had 30% conversion rate through the whole process of turning leads into customers by approaching those leads which are to be found having interest in taking the course. The implementation process of lead generating attributes are not efficient in helping conversions. </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p:txBody>
          <a:bodyPr/>
          <a:lstStyle/>
          <a:p>
            <a:fld id="{19B51A1E-902D-48AF-9020-955120F399B6}" type="slidenum">
              <a:rPr lang="en-ZA" smtClean="0"/>
              <a:pPr/>
              <a:t>2</a:t>
            </a:fld>
            <a:endParaRPr lang="en-ZA" dirty="0"/>
          </a:p>
        </p:txBody>
      </p:sp>
    </p:spTree>
    <p:extLst>
      <p:ext uri="{BB962C8B-B14F-4D97-AF65-F5344CB8AC3E}">
        <p14:creationId xmlns:p14="http://schemas.microsoft.com/office/powerpoint/2010/main" val="19420260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463040" y="1026696"/>
            <a:ext cx="4087368" cy="841248"/>
          </a:xfrm>
        </p:spPr>
        <p:txBody>
          <a:bodyPr>
            <a:normAutofit fontScale="90000"/>
          </a:bodyPr>
          <a:lstStyle/>
          <a:p>
            <a:r>
              <a:rPr lang="en-ZA" dirty="0"/>
              <a:t>Case Study Goal</a:t>
            </a: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3169292" y="1867944"/>
            <a:ext cx="4087368" cy="4040612"/>
          </a:xfrm>
        </p:spPr>
        <p:txBody>
          <a:bodyPr vert="horz" lIns="91440" tIns="45720" rIns="91440" bIns="45720" rtlCol="0" anchor="t">
            <a:normAutofit/>
          </a:bodyPr>
          <a:lstStyle/>
          <a:p>
            <a:r>
              <a:rPr lang="en-US" dirty="0"/>
              <a:t>The company requires a model to be built for selecting most promising leads.</a:t>
            </a:r>
          </a:p>
          <a:p>
            <a:r>
              <a:rPr lang="en-US" dirty="0"/>
              <a:t>Lead score to be given to each leads such that it indicates how promising the lead could be.  The higher the lead score more promising the lead to get converted.</a:t>
            </a:r>
          </a:p>
          <a:p>
            <a:r>
              <a:rPr lang="en-US" dirty="0"/>
              <a:t>The model to be built in lead conversion rate around 80% or more.</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p:txBody>
          <a:bodyPr/>
          <a:lstStyle/>
          <a:p>
            <a:fld id="{19B51A1E-902D-48AF-9020-955120F399B6}" type="slidenum">
              <a:rPr lang="en-ZA" smtClean="0"/>
              <a:pPr/>
              <a:t>3</a:t>
            </a:fld>
            <a:endParaRPr lang="en-ZA" dirty="0"/>
          </a:p>
        </p:txBody>
      </p:sp>
    </p:spTree>
    <p:extLst>
      <p:ext uri="{BB962C8B-B14F-4D97-AF65-F5344CB8AC3E}">
        <p14:creationId xmlns:p14="http://schemas.microsoft.com/office/powerpoint/2010/main" val="27414635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Content Placeholder 3">
            <a:extLst>
              <a:ext uri="{FF2B5EF4-FFF2-40B4-BE49-F238E27FC236}">
                <a16:creationId xmlns:a16="http://schemas.microsoft.com/office/drawing/2014/main" id="{032280DC-AEF9-204E-A92B-A433E91E435C}"/>
              </a:ext>
            </a:extLst>
          </p:cNvPr>
          <p:cNvSpPr>
            <a:spLocks noGrp="1"/>
          </p:cNvSpPr>
          <p:nvPr>
            <p:ph idx="1"/>
          </p:nvPr>
        </p:nvSpPr>
        <p:spPr>
          <a:xfrm>
            <a:off x="1648556" y="1447101"/>
            <a:ext cx="9039572" cy="4628687"/>
          </a:xfrm>
        </p:spPr>
        <p:txBody>
          <a:bodyPr vert="horz" lIns="91440" tIns="45720" rIns="91440" bIns="45720" rtlCol="0" anchor="t">
            <a:normAutofit fontScale="55000" lnSpcReduction="20000"/>
          </a:bodyPr>
          <a:lstStyle/>
          <a:p>
            <a:pPr marL="285750" indent="-285750">
              <a:lnSpc>
                <a:spcPct val="120000"/>
              </a:lnSpc>
              <a:buFont typeface="Arial" panose="020B0604020202020204" pitchFamily="34" charset="0"/>
              <a:buChar char="•"/>
            </a:pPr>
            <a:r>
              <a:rPr lang="en-US" sz="2800" dirty="0"/>
              <a:t>Reading And Understanding The Data</a:t>
            </a:r>
          </a:p>
          <a:p>
            <a:pPr marL="285750" indent="-285750">
              <a:lnSpc>
                <a:spcPct val="120000"/>
              </a:lnSpc>
              <a:buFont typeface="Arial" panose="020B0604020202020204" pitchFamily="34" charset="0"/>
              <a:buChar char="•"/>
            </a:pPr>
            <a:r>
              <a:rPr lang="en-US" sz="2800" dirty="0"/>
              <a:t>Checking Data Quality</a:t>
            </a:r>
          </a:p>
          <a:p>
            <a:pPr marL="285750" indent="-285750">
              <a:lnSpc>
                <a:spcPct val="120000"/>
              </a:lnSpc>
              <a:buFont typeface="Arial" panose="020B0604020202020204" pitchFamily="34" charset="0"/>
              <a:buChar char="•"/>
            </a:pPr>
            <a:r>
              <a:rPr lang="en-US" sz="2800" dirty="0"/>
              <a:t>Exploratory Data Analysis</a:t>
            </a:r>
          </a:p>
          <a:p>
            <a:pPr marL="742950" lvl="1" indent="-285750">
              <a:lnSpc>
                <a:spcPct val="120000"/>
              </a:lnSpc>
              <a:buFont typeface="Arial" panose="020B0604020202020204" pitchFamily="34" charset="0"/>
              <a:buChar char="•"/>
            </a:pPr>
            <a:r>
              <a:rPr lang="en-US" sz="2500" dirty="0"/>
              <a:t>Data Cleaning and Treatment</a:t>
            </a:r>
          </a:p>
          <a:p>
            <a:pPr lvl="2">
              <a:lnSpc>
                <a:spcPct val="120000"/>
              </a:lnSpc>
            </a:pPr>
            <a:r>
              <a:rPr lang="en-US" sz="2000" dirty="0"/>
              <a:t>1.Check and handle NA values and missing values.</a:t>
            </a:r>
          </a:p>
          <a:p>
            <a:pPr lvl="2">
              <a:lnSpc>
                <a:spcPct val="120000"/>
              </a:lnSpc>
            </a:pPr>
            <a:r>
              <a:rPr lang="en-US" sz="2000" dirty="0"/>
              <a:t>2.Drop columns, if it contains large number of missing values and not useful for the analysis.</a:t>
            </a:r>
          </a:p>
          <a:p>
            <a:pPr lvl="2">
              <a:lnSpc>
                <a:spcPct val="120000"/>
              </a:lnSpc>
            </a:pPr>
            <a:r>
              <a:rPr lang="en-US" sz="2000" dirty="0"/>
              <a:t>3. Imputation of the values, if necessary.</a:t>
            </a:r>
          </a:p>
          <a:p>
            <a:pPr lvl="2">
              <a:lnSpc>
                <a:spcPct val="120000"/>
              </a:lnSpc>
            </a:pPr>
            <a:r>
              <a:rPr lang="en-US" sz="2000" dirty="0"/>
              <a:t>4.Check and handle outliers in data.</a:t>
            </a:r>
          </a:p>
          <a:p>
            <a:pPr marL="285750" indent="-285750">
              <a:lnSpc>
                <a:spcPct val="120000"/>
              </a:lnSpc>
              <a:buFont typeface="Arial" panose="020B0604020202020204" pitchFamily="34" charset="0"/>
              <a:buChar char="•"/>
            </a:pPr>
            <a:r>
              <a:rPr lang="en-US" sz="2800" dirty="0"/>
              <a:t>Categorical Variables Analysis</a:t>
            </a:r>
          </a:p>
          <a:p>
            <a:pPr marL="285750" indent="-285750">
              <a:lnSpc>
                <a:spcPct val="120000"/>
              </a:lnSpc>
              <a:buFont typeface="Arial" panose="020B0604020202020204" pitchFamily="34" charset="0"/>
              <a:buChar char="•"/>
            </a:pPr>
            <a:r>
              <a:rPr lang="en-US" sz="2800" dirty="0"/>
              <a:t>Identifying Categorical Variables Columns and Creating Dummy Variables</a:t>
            </a:r>
          </a:p>
          <a:p>
            <a:pPr marL="285750" indent="-285750">
              <a:lnSpc>
                <a:spcPct val="120000"/>
              </a:lnSpc>
              <a:buFont typeface="Arial" panose="020B0604020202020204" pitchFamily="34" charset="0"/>
              <a:buChar char="•"/>
            </a:pPr>
            <a:r>
              <a:rPr lang="en-US" sz="2800" dirty="0"/>
              <a:t>Logistic Regression Model Building</a:t>
            </a:r>
          </a:p>
          <a:p>
            <a:pPr marL="285750" indent="-285750">
              <a:lnSpc>
                <a:spcPct val="120000"/>
              </a:lnSpc>
              <a:buFont typeface="Arial" panose="020B0604020202020204" pitchFamily="34" charset="0"/>
              <a:buChar char="•"/>
            </a:pPr>
            <a:r>
              <a:rPr lang="en-US" sz="2800" dirty="0"/>
              <a:t>Making Predictions On Test Dataset With Model Built From Training Dataset</a:t>
            </a:r>
          </a:p>
          <a:p>
            <a:pPr marL="285750" indent="-285750">
              <a:lnSpc>
                <a:spcPct val="120000"/>
              </a:lnSpc>
              <a:buFont typeface="Arial" panose="020B0604020202020204" pitchFamily="34" charset="0"/>
              <a:buChar char="•"/>
            </a:pPr>
            <a:r>
              <a:rPr lang="en-US" sz="2800" dirty="0"/>
              <a:t>Documenting Final Observations including measuring and comparing Accuracy, Sensitivity and Specificity between Train and Test Data sets.</a:t>
            </a:r>
          </a:p>
        </p:txBody>
      </p:sp>
      <p:sp>
        <p:nvSpPr>
          <p:cNvPr id="40" name="Content Placeholder 28">
            <a:extLst>
              <a:ext uri="{FF2B5EF4-FFF2-40B4-BE49-F238E27FC236}">
                <a16:creationId xmlns:a16="http://schemas.microsoft.com/office/drawing/2014/main" id="{DA2C1685-839D-BB46-B1E8-A38664748DCC}"/>
              </a:ext>
            </a:extLst>
          </p:cNvPr>
          <p:cNvSpPr>
            <a:spLocks noGrp="1"/>
          </p:cNvSpPr>
          <p:nvPr>
            <p:ph idx="15"/>
          </p:nvPr>
        </p:nvSpPr>
        <p:spPr>
          <a:xfrm>
            <a:off x="1648556" y="961231"/>
            <a:ext cx="4114800" cy="274320"/>
          </a:xfrm>
        </p:spPr>
        <p:txBody>
          <a:bodyPr>
            <a:normAutofit fontScale="25000" lnSpcReduction="20000"/>
          </a:bodyPr>
          <a:lstStyle/>
          <a:p>
            <a:r>
              <a:rPr lang="en-US" sz="6400" dirty="0"/>
              <a:t>Solution</a:t>
            </a:r>
            <a:r>
              <a:rPr lang="en-US" sz="2800" dirty="0"/>
              <a:t> Methodology</a:t>
            </a:r>
          </a:p>
        </p:txBody>
      </p:sp>
      <p:sp>
        <p:nvSpPr>
          <p:cNvPr id="7" name="Slide Number Placeholder 6">
            <a:extLst>
              <a:ext uri="{FF2B5EF4-FFF2-40B4-BE49-F238E27FC236}">
                <a16:creationId xmlns:a16="http://schemas.microsoft.com/office/drawing/2014/main" id="{3235D3B1-302E-4611-8FB6-958884D2C8A7}"/>
              </a:ext>
            </a:extLst>
          </p:cNvPr>
          <p:cNvSpPr>
            <a:spLocks noGrp="1"/>
          </p:cNvSpPr>
          <p:nvPr>
            <p:ph type="sldNum" sz="quarter" idx="12"/>
          </p:nvPr>
        </p:nvSpPr>
        <p:spPr/>
        <p:txBody>
          <a:bodyPr/>
          <a:lstStyle/>
          <a:p>
            <a:fld id="{B5CEABB6-07DC-46E8-9B57-56EC44A396E5}" type="slidenum">
              <a:rPr lang="en-US" smtClean="0"/>
              <a:pPr/>
              <a:t>4</a:t>
            </a:fld>
            <a:endParaRPr lang="en-US" dirty="0"/>
          </a:p>
        </p:txBody>
      </p:sp>
    </p:spTree>
    <p:extLst>
      <p:ext uri="{BB962C8B-B14F-4D97-AF65-F5344CB8AC3E}">
        <p14:creationId xmlns:p14="http://schemas.microsoft.com/office/powerpoint/2010/main" val="5170457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751936" y="136525"/>
            <a:ext cx="10515600" cy="640080"/>
          </a:xfrm>
        </p:spPr>
        <p:txBody>
          <a:bodyPr>
            <a:normAutofit/>
          </a:bodyPr>
          <a:lstStyle/>
          <a:p>
            <a:pPr algn="ctr"/>
            <a:r>
              <a:rPr lang="en-IN" dirty="0"/>
              <a:t>Lead Source Analysis</a:t>
            </a:r>
          </a:p>
        </p:txBody>
      </p:sp>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5</a:t>
            </a:fld>
            <a:endParaRPr lang="en-US" dirty="0"/>
          </a:p>
        </p:txBody>
      </p:sp>
      <p:pic>
        <p:nvPicPr>
          <p:cNvPr id="7" name="Picture 6">
            <a:extLst>
              <a:ext uri="{FF2B5EF4-FFF2-40B4-BE49-F238E27FC236}">
                <a16:creationId xmlns:a16="http://schemas.microsoft.com/office/drawing/2014/main" id="{3AD0B7A8-F5E3-AFD3-4B68-60B6AE9D26AC}"/>
              </a:ext>
            </a:extLst>
          </p:cNvPr>
          <p:cNvPicPr>
            <a:picLocks noChangeAspect="1"/>
          </p:cNvPicPr>
          <p:nvPr/>
        </p:nvPicPr>
        <p:blipFill>
          <a:blip r:embed="rId2"/>
          <a:stretch>
            <a:fillRect/>
          </a:stretch>
        </p:blipFill>
        <p:spPr>
          <a:xfrm>
            <a:off x="838200" y="2370767"/>
            <a:ext cx="10515600" cy="3905795"/>
          </a:xfrm>
          <a:prstGeom prst="rect">
            <a:avLst/>
          </a:prstGeom>
        </p:spPr>
      </p:pic>
      <p:sp>
        <p:nvSpPr>
          <p:cNvPr id="9" name="Title 1">
            <a:extLst>
              <a:ext uri="{FF2B5EF4-FFF2-40B4-BE49-F238E27FC236}">
                <a16:creationId xmlns:a16="http://schemas.microsoft.com/office/drawing/2014/main" id="{46CBF858-F1AE-1D90-126C-721C4E6BFA3F}"/>
              </a:ext>
            </a:extLst>
          </p:cNvPr>
          <p:cNvSpPr txBox="1">
            <a:spLocks/>
          </p:cNvSpPr>
          <p:nvPr/>
        </p:nvSpPr>
        <p:spPr>
          <a:xfrm>
            <a:off x="751936" y="776605"/>
            <a:ext cx="10515600" cy="1414504"/>
          </a:xfrm>
          <a:prstGeom prst="rect">
            <a:avLst/>
          </a:prstGeom>
        </p:spPr>
        <p:txBody>
          <a:bodyPr vert="horz" lIns="91440" tIns="45720" rIns="91440" bIns="45720" rtlCol="0" anchor="ctr">
            <a:normAutofit fontScale="32500" lnSpcReduction="20000"/>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571500" indent="-571500">
              <a:lnSpc>
                <a:spcPct val="170000"/>
              </a:lnSpc>
              <a:buFont typeface="Arial" panose="020B0604020202020204" pitchFamily="34" charset="0"/>
              <a:buChar char="•"/>
            </a:pPr>
            <a:r>
              <a:rPr lang="en-US" dirty="0"/>
              <a:t>'Google' and 'Direct Traffic' generate the greatest number of leads and lead conversions while some sources like '</a:t>
            </a:r>
            <a:r>
              <a:rPr lang="en-US" dirty="0" err="1"/>
              <a:t>Welingak</a:t>
            </a:r>
            <a:r>
              <a:rPr lang="en-US" dirty="0"/>
              <a:t> Website', 'Reference' and 'Others' are having maximum conversion ratio of leads. </a:t>
            </a:r>
          </a:p>
          <a:p>
            <a:pPr marL="571500" indent="-571500">
              <a:lnSpc>
                <a:spcPct val="170000"/>
              </a:lnSpc>
              <a:buFont typeface="Arial" panose="020B0604020202020204" pitchFamily="34" charset="0"/>
              <a:buChar char="•"/>
            </a:pPr>
            <a:r>
              <a:rPr lang="en-US" dirty="0"/>
              <a:t>To improve overall lead conversion rate, focus should be on improving lead conversion of 'direct traffic' and 'google leads' and efforts should be put to generate more leads from 'reference' and '</a:t>
            </a:r>
            <a:r>
              <a:rPr lang="en-US" dirty="0" err="1"/>
              <a:t>welingak</a:t>
            </a:r>
            <a:r>
              <a:rPr lang="en-US" dirty="0"/>
              <a:t> website' as they are conversion rate is very strong.</a:t>
            </a:r>
            <a:endParaRPr lang="en-IN" dirty="0"/>
          </a:p>
        </p:txBody>
      </p:sp>
    </p:spTree>
    <p:extLst>
      <p:ext uri="{BB962C8B-B14F-4D97-AF65-F5344CB8AC3E}">
        <p14:creationId xmlns:p14="http://schemas.microsoft.com/office/powerpoint/2010/main" val="961511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751936" y="136525"/>
            <a:ext cx="10515600" cy="640080"/>
          </a:xfrm>
        </p:spPr>
        <p:txBody>
          <a:bodyPr>
            <a:normAutofit/>
          </a:bodyPr>
          <a:lstStyle/>
          <a:p>
            <a:pPr algn="ctr"/>
            <a:r>
              <a:rPr lang="en-IN" dirty="0"/>
              <a:t>Lead Origin Analysis</a:t>
            </a:r>
          </a:p>
        </p:txBody>
      </p:sp>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6</a:t>
            </a:fld>
            <a:endParaRPr lang="en-US" dirty="0"/>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51936" y="776605"/>
            <a:ext cx="10515600" cy="1414504"/>
          </a:xfrm>
          <a:prstGeom prst="rect">
            <a:avLst/>
          </a:prstGeom>
        </p:spPr>
        <p:txBody>
          <a:bodyPr vert="horz" lIns="91440" tIns="45720" rIns="91440" bIns="45720" rtlCol="0" anchor="ctr">
            <a:normAutofit fontScale="25000" lnSpcReduction="20000"/>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571500" indent="-571500">
              <a:lnSpc>
                <a:spcPct val="170000"/>
              </a:lnSpc>
              <a:buFont typeface="Arial" panose="020B0604020202020204" pitchFamily="34" charset="0"/>
              <a:buChar char="•"/>
            </a:pPr>
            <a:r>
              <a:rPr lang="en-US" dirty="0"/>
              <a:t>'Landing Page Submissions' and 'API' bring a higher number of leads and see more lead conversion as well.</a:t>
            </a:r>
          </a:p>
          <a:p>
            <a:pPr marL="571500" indent="-571500">
              <a:lnSpc>
                <a:spcPct val="170000"/>
              </a:lnSpc>
              <a:buFont typeface="Arial" panose="020B0604020202020204" pitchFamily="34" charset="0"/>
              <a:buChar char="•"/>
            </a:pPr>
            <a:r>
              <a:rPr lang="en-US" dirty="0"/>
              <a:t>Overall, “Lead Add Form” has high lead conversion ratio, but low volume and Landing page submission has high lead conversion ratio with enough volume to increase number of leads converted. Lead Import and Quick Add Form get very few leads. </a:t>
            </a:r>
          </a:p>
          <a:p>
            <a:pPr marL="571500" indent="-571500">
              <a:lnSpc>
                <a:spcPct val="170000"/>
              </a:lnSpc>
              <a:buFont typeface="Arial" panose="020B0604020202020204" pitchFamily="34" charset="0"/>
              <a:buChar char="•"/>
            </a:pPr>
            <a:r>
              <a:rPr lang="en-US" dirty="0"/>
              <a:t>To improve overall lead conversion rate, we must improve lead conversion of API and Landing Page Submission origin and generate more leads from Lead Add Form.</a:t>
            </a:r>
          </a:p>
        </p:txBody>
      </p:sp>
      <p:pic>
        <p:nvPicPr>
          <p:cNvPr id="6" name="Picture 5">
            <a:extLst>
              <a:ext uri="{FF2B5EF4-FFF2-40B4-BE49-F238E27FC236}">
                <a16:creationId xmlns:a16="http://schemas.microsoft.com/office/drawing/2014/main" id="{A7CFD71F-8341-8082-0F5A-4B3A71633E74}"/>
              </a:ext>
            </a:extLst>
          </p:cNvPr>
          <p:cNvPicPr>
            <a:picLocks noChangeAspect="1"/>
          </p:cNvPicPr>
          <p:nvPr/>
        </p:nvPicPr>
        <p:blipFill>
          <a:blip r:embed="rId2"/>
          <a:stretch>
            <a:fillRect/>
          </a:stretch>
        </p:blipFill>
        <p:spPr>
          <a:xfrm>
            <a:off x="1675783" y="2191109"/>
            <a:ext cx="8840434" cy="4248743"/>
          </a:xfrm>
          <a:prstGeom prst="rect">
            <a:avLst/>
          </a:prstGeom>
        </p:spPr>
      </p:pic>
    </p:spTree>
    <p:extLst>
      <p:ext uri="{BB962C8B-B14F-4D97-AF65-F5344CB8AC3E}">
        <p14:creationId xmlns:p14="http://schemas.microsoft.com/office/powerpoint/2010/main" val="30784634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751936" y="136525"/>
            <a:ext cx="10515600" cy="640080"/>
          </a:xfrm>
        </p:spPr>
        <p:txBody>
          <a:bodyPr>
            <a:normAutofit/>
          </a:bodyPr>
          <a:lstStyle/>
          <a:p>
            <a:pPr algn="ctr"/>
            <a:r>
              <a:rPr lang="en-IN" dirty="0"/>
              <a:t>Last activity conversion Analysis</a:t>
            </a:r>
          </a:p>
        </p:txBody>
      </p:sp>
      <p:sp>
        <p:nvSpPr>
          <p:cNvPr id="3" name="Date Placeholder 2">
            <a:extLst>
              <a:ext uri="{FF2B5EF4-FFF2-40B4-BE49-F238E27FC236}">
                <a16:creationId xmlns:a16="http://schemas.microsoft.com/office/drawing/2014/main" id="{4D23B1B2-1274-1EAB-D81E-C88659043CBD}"/>
              </a:ext>
            </a:extLst>
          </p:cNvPr>
          <p:cNvSpPr>
            <a:spLocks noGrp="1"/>
          </p:cNvSpPr>
          <p:nvPr>
            <p:ph type="dt" sz="half" idx="10"/>
          </p:nvPr>
        </p:nvSpPr>
        <p:spPr>
          <a:prstGeom prst="rect">
            <a:avLst/>
          </a:prstGeom>
        </p:spPr>
        <p:txBody>
          <a:bodyPr/>
          <a:lstStyle/>
          <a:p>
            <a:r>
              <a:rPr lang="en-US"/>
              <a:t>20XX</a:t>
            </a:r>
            <a:endParaRPr lang="en-US" dirty="0"/>
          </a:p>
        </p:txBody>
      </p:sp>
      <p:sp>
        <p:nvSpPr>
          <p:cNvPr id="4" name="Footer Placeholder 3">
            <a:extLst>
              <a:ext uri="{FF2B5EF4-FFF2-40B4-BE49-F238E27FC236}">
                <a16:creationId xmlns:a16="http://schemas.microsoft.com/office/drawing/2014/main" id="{DCAD2C3C-2764-3E61-8305-9EA4D99C460B}"/>
              </a:ext>
            </a:extLst>
          </p:cNvPr>
          <p:cNvSpPr>
            <a:spLocks noGrp="1"/>
          </p:cNvSpPr>
          <p:nvPr>
            <p:ph type="ftr" sz="quarter" idx="11"/>
          </p:nvPr>
        </p:nvSpPr>
        <p:spPr>
          <a:xfrm>
            <a:off x="4038600" y="6401617"/>
            <a:ext cx="4114800" cy="365125"/>
          </a:xfrm>
          <a:prstGeom prst="rect">
            <a:avLst/>
          </a:prstGeom>
        </p:spPr>
        <p:txBody>
          <a:bodyPr/>
          <a:lstStyle/>
          <a:p>
            <a:r>
              <a:rPr lang="en-US"/>
              <a:t>Contoso business plan</a:t>
            </a:r>
            <a:endParaRPr lang="en-US" dirty="0"/>
          </a:p>
        </p:txBody>
      </p:sp>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7</a:t>
            </a:fld>
            <a:endParaRPr lang="en-US" dirty="0"/>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51936" y="776605"/>
            <a:ext cx="10515600" cy="1414504"/>
          </a:xfrm>
          <a:prstGeom prst="rect">
            <a:avLst/>
          </a:prstGeom>
        </p:spPr>
        <p:txBody>
          <a:bodyPr vert="horz" lIns="91440" tIns="45720" rIns="91440" bIns="45720" rtlCol="0" anchor="ctr">
            <a:normAutofit fontScale="40000" lnSpcReduction="20000"/>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571500" indent="-571500">
              <a:lnSpc>
                <a:spcPct val="170000"/>
              </a:lnSpc>
              <a:buFont typeface="Arial" panose="020B0604020202020204" pitchFamily="34" charset="0"/>
              <a:buChar char="•"/>
            </a:pPr>
            <a:r>
              <a:rPr lang="en-US" dirty="0"/>
              <a:t>Leads having last activity as 'SMS Sent' have the most conversion rate.</a:t>
            </a:r>
          </a:p>
          <a:p>
            <a:pPr marL="571500" indent="-571500">
              <a:lnSpc>
                <a:spcPct val="170000"/>
              </a:lnSpc>
              <a:buFont typeface="Arial" panose="020B0604020202020204" pitchFamily="34" charset="0"/>
              <a:buChar char="•"/>
            </a:pPr>
            <a:r>
              <a:rPr lang="en-US" dirty="0"/>
              <a:t>'Email Opened' brings maximum number of leads and has second most conversion as well.</a:t>
            </a:r>
          </a:p>
          <a:p>
            <a:pPr marL="571500" indent="-571500">
              <a:lnSpc>
                <a:spcPct val="170000"/>
              </a:lnSpc>
              <a:buFont typeface="Arial" panose="020B0604020202020204" pitchFamily="34" charset="0"/>
              <a:buChar char="•"/>
            </a:pPr>
            <a:r>
              <a:rPr lang="en-US" dirty="0"/>
              <a:t>Focus should be more on leads where last activity will be SMS sent as they see highest conversion ratios.</a:t>
            </a:r>
          </a:p>
        </p:txBody>
      </p:sp>
      <p:pic>
        <p:nvPicPr>
          <p:cNvPr id="7" name="Picture 6">
            <a:extLst>
              <a:ext uri="{FF2B5EF4-FFF2-40B4-BE49-F238E27FC236}">
                <a16:creationId xmlns:a16="http://schemas.microsoft.com/office/drawing/2014/main" id="{E5AC1A07-1071-FD3B-20F1-5397E432ACF0}"/>
              </a:ext>
            </a:extLst>
          </p:cNvPr>
          <p:cNvPicPr>
            <a:picLocks noChangeAspect="1"/>
          </p:cNvPicPr>
          <p:nvPr/>
        </p:nvPicPr>
        <p:blipFill>
          <a:blip r:embed="rId2"/>
          <a:stretch>
            <a:fillRect/>
          </a:stretch>
        </p:blipFill>
        <p:spPr>
          <a:xfrm>
            <a:off x="1690072" y="2126660"/>
            <a:ext cx="8811855" cy="4229690"/>
          </a:xfrm>
          <a:prstGeom prst="rect">
            <a:avLst/>
          </a:prstGeom>
        </p:spPr>
      </p:pic>
    </p:spTree>
    <p:extLst>
      <p:ext uri="{BB962C8B-B14F-4D97-AF65-F5344CB8AC3E}">
        <p14:creationId xmlns:p14="http://schemas.microsoft.com/office/powerpoint/2010/main" val="19791276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751936" y="136525"/>
            <a:ext cx="10515600" cy="640080"/>
          </a:xfrm>
        </p:spPr>
        <p:txBody>
          <a:bodyPr>
            <a:normAutofit/>
          </a:bodyPr>
          <a:lstStyle/>
          <a:p>
            <a:pPr algn="ctr"/>
            <a:r>
              <a:rPr lang="en-IN" dirty="0"/>
              <a:t>Specialization conversion Analysis</a:t>
            </a:r>
          </a:p>
        </p:txBody>
      </p:sp>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8</a:t>
            </a:fld>
            <a:endParaRPr lang="en-US" dirty="0"/>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51936" y="695126"/>
            <a:ext cx="10515600" cy="1414504"/>
          </a:xfrm>
          <a:prstGeom prst="rect">
            <a:avLst/>
          </a:prstGeom>
        </p:spPr>
        <p:txBody>
          <a:bodyPr vert="horz" lIns="91440" tIns="45720" rIns="91440" bIns="45720" rtlCol="0" anchor="ctr">
            <a:normAutofit fontScale="40000" lnSpcReduction="20000"/>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571500" indent="-571500">
              <a:lnSpc>
                <a:spcPct val="170000"/>
              </a:lnSpc>
              <a:buFont typeface="Arial" panose="020B0604020202020204" pitchFamily="34" charset="0"/>
              <a:buChar char="•"/>
            </a:pPr>
            <a:r>
              <a:rPr lang="en-US" dirty="0"/>
              <a:t>We see that leads having different types of 'Management' specializations are more in number as well as have higher chances of getting converted.</a:t>
            </a:r>
          </a:p>
          <a:p>
            <a:pPr marL="571500" indent="-571500">
              <a:lnSpc>
                <a:spcPct val="170000"/>
              </a:lnSpc>
              <a:buFont typeface="Arial" panose="020B0604020202020204" pitchFamily="34" charset="0"/>
              <a:buChar char="•"/>
            </a:pPr>
            <a:r>
              <a:rPr lang="en-US" dirty="0"/>
              <a:t>Hence lead score is higher for management professions and should be focused on to get more lead conversions.</a:t>
            </a:r>
          </a:p>
        </p:txBody>
      </p:sp>
      <p:pic>
        <p:nvPicPr>
          <p:cNvPr id="11" name="Picture 10">
            <a:extLst>
              <a:ext uri="{FF2B5EF4-FFF2-40B4-BE49-F238E27FC236}">
                <a16:creationId xmlns:a16="http://schemas.microsoft.com/office/drawing/2014/main" id="{C8608522-5C52-6005-3264-D08AE733CA28}"/>
              </a:ext>
            </a:extLst>
          </p:cNvPr>
          <p:cNvPicPr>
            <a:picLocks noChangeAspect="1"/>
          </p:cNvPicPr>
          <p:nvPr/>
        </p:nvPicPr>
        <p:blipFill>
          <a:blip r:embed="rId2"/>
          <a:stretch>
            <a:fillRect/>
          </a:stretch>
        </p:blipFill>
        <p:spPr>
          <a:xfrm>
            <a:off x="1556704" y="1932383"/>
            <a:ext cx="9078592" cy="4423968"/>
          </a:xfrm>
          <a:prstGeom prst="rect">
            <a:avLst/>
          </a:prstGeom>
        </p:spPr>
      </p:pic>
    </p:spTree>
    <p:extLst>
      <p:ext uri="{BB962C8B-B14F-4D97-AF65-F5344CB8AC3E}">
        <p14:creationId xmlns:p14="http://schemas.microsoft.com/office/powerpoint/2010/main" val="35434920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6F7E2E8-AC08-DD97-35D1-3C4C48404420}"/>
              </a:ext>
            </a:extLst>
          </p:cNvPr>
          <p:cNvSpPr>
            <a:spLocks noGrp="1"/>
          </p:cNvSpPr>
          <p:nvPr>
            <p:ph type="title"/>
          </p:nvPr>
        </p:nvSpPr>
        <p:spPr>
          <a:xfrm>
            <a:off x="751936" y="136525"/>
            <a:ext cx="10515600" cy="640080"/>
          </a:xfrm>
        </p:spPr>
        <p:txBody>
          <a:bodyPr>
            <a:normAutofit/>
          </a:bodyPr>
          <a:lstStyle/>
          <a:p>
            <a:pPr algn="ctr"/>
            <a:r>
              <a:rPr lang="en-IN" dirty="0"/>
              <a:t>Tags vs Conversion Analysis</a:t>
            </a:r>
          </a:p>
        </p:txBody>
      </p:sp>
      <p:sp>
        <p:nvSpPr>
          <p:cNvPr id="5" name="Slide Number Placeholder 4">
            <a:extLst>
              <a:ext uri="{FF2B5EF4-FFF2-40B4-BE49-F238E27FC236}">
                <a16:creationId xmlns:a16="http://schemas.microsoft.com/office/drawing/2014/main" id="{B417C57C-1F7A-8D64-8742-9AC56A320C83}"/>
              </a:ext>
            </a:extLst>
          </p:cNvPr>
          <p:cNvSpPr>
            <a:spLocks noGrp="1"/>
          </p:cNvSpPr>
          <p:nvPr>
            <p:ph type="sldNum" sz="quarter" idx="12"/>
          </p:nvPr>
        </p:nvSpPr>
        <p:spPr/>
        <p:txBody>
          <a:bodyPr/>
          <a:lstStyle/>
          <a:p>
            <a:fld id="{B5CEABB6-07DC-46E8-9B57-56EC44A396E5}" type="slidenum">
              <a:rPr lang="en-US" smtClean="0"/>
              <a:t>9</a:t>
            </a:fld>
            <a:endParaRPr lang="en-US" dirty="0"/>
          </a:p>
        </p:txBody>
      </p:sp>
      <p:sp>
        <p:nvSpPr>
          <p:cNvPr id="9" name="Title 1">
            <a:extLst>
              <a:ext uri="{FF2B5EF4-FFF2-40B4-BE49-F238E27FC236}">
                <a16:creationId xmlns:a16="http://schemas.microsoft.com/office/drawing/2014/main" id="{46CBF858-F1AE-1D90-126C-721C4E6BFA3F}"/>
              </a:ext>
            </a:extLst>
          </p:cNvPr>
          <p:cNvSpPr txBox="1">
            <a:spLocks/>
          </p:cNvSpPr>
          <p:nvPr/>
        </p:nvSpPr>
        <p:spPr>
          <a:xfrm>
            <a:off x="751936" y="627954"/>
            <a:ext cx="10515600" cy="1414504"/>
          </a:xfrm>
          <a:prstGeom prst="rect">
            <a:avLst/>
          </a:prstGeom>
        </p:spPr>
        <p:txBody>
          <a:bodyPr vert="horz" lIns="91440" tIns="45720" rIns="91440" bIns="45720" rtlCol="0" anchor="ctr">
            <a:normAutofit fontScale="32500" lnSpcReduction="20000"/>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pPr marL="571500" indent="-571500">
              <a:lnSpc>
                <a:spcPct val="170000"/>
              </a:lnSpc>
              <a:buFont typeface="Arial" panose="020B0604020202020204" pitchFamily="34" charset="0"/>
              <a:buChar char="•"/>
            </a:pPr>
            <a:r>
              <a:rPr lang="en-US" dirty="0"/>
              <a:t>'Ringing' and 'Not Specified' tagged leads are more in number and hence efforts should be made to maximize conversion from these tags.</a:t>
            </a:r>
          </a:p>
          <a:p>
            <a:pPr marL="571500" indent="-571500">
              <a:lnSpc>
                <a:spcPct val="170000"/>
              </a:lnSpc>
              <a:buFont typeface="Arial" panose="020B0604020202020204" pitchFamily="34" charset="0"/>
              <a:buChar char="•"/>
            </a:pPr>
            <a:r>
              <a:rPr lang="en-US" dirty="0"/>
              <a:t>However, leads tagged 'Will revert after reading mail' have highest chances of being converted followed by 'Lost To EINS', 'Closed By Horizon and 'Busy' and efforts should be made to focus more on these leads to improve conversions.</a:t>
            </a:r>
          </a:p>
        </p:txBody>
      </p:sp>
      <p:pic>
        <p:nvPicPr>
          <p:cNvPr id="6" name="Picture 5">
            <a:extLst>
              <a:ext uri="{FF2B5EF4-FFF2-40B4-BE49-F238E27FC236}">
                <a16:creationId xmlns:a16="http://schemas.microsoft.com/office/drawing/2014/main" id="{12B0D328-C3BB-58FD-6D91-2AAA7EA01D61}"/>
              </a:ext>
            </a:extLst>
          </p:cNvPr>
          <p:cNvPicPr>
            <a:picLocks noChangeAspect="1"/>
          </p:cNvPicPr>
          <p:nvPr/>
        </p:nvPicPr>
        <p:blipFill>
          <a:blip r:embed="rId2"/>
          <a:stretch>
            <a:fillRect/>
          </a:stretch>
        </p:blipFill>
        <p:spPr>
          <a:xfrm>
            <a:off x="1551941" y="2035834"/>
            <a:ext cx="9088118" cy="4320516"/>
          </a:xfrm>
          <a:prstGeom prst="rect">
            <a:avLst/>
          </a:prstGeom>
        </p:spPr>
      </p:pic>
    </p:spTree>
    <p:extLst>
      <p:ext uri="{BB962C8B-B14F-4D97-AF65-F5344CB8AC3E}">
        <p14:creationId xmlns:p14="http://schemas.microsoft.com/office/powerpoint/2010/main" val="2848340501"/>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BCC3022A-70F1-4B7E-97CD-F6F1ACAD797D}">
  <ds:schemaRefs>
    <ds:schemaRef ds:uri="http://schemas.microsoft.com/sharepoint/v3/contenttype/forms"/>
  </ds:schemaRefs>
</ds:datastoreItem>
</file>

<file path=customXml/itemProps2.xml><?xml version="1.0" encoding="utf-8"?>
<ds:datastoreItem xmlns:ds="http://schemas.openxmlformats.org/officeDocument/2006/customXml" ds:itemID="{C275A5AD-EC1E-483F-AF0B-4636A5C2293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E94EF9C-37D7-43D3-8ABF-F4762A9116D8}">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Gallery</Template>
  <TotalTime>360</TotalTime>
  <Words>1025</Words>
  <Application>Microsoft Office PowerPoint</Application>
  <PresentationFormat>Widescreen</PresentationFormat>
  <Paragraphs>102</Paragraphs>
  <Slides>15</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Gill Sans MT</vt:lpstr>
      <vt:lpstr>Helvetica Neue</vt:lpstr>
      <vt:lpstr>Wingdings</vt:lpstr>
      <vt:lpstr>Gallery</vt:lpstr>
      <vt:lpstr>LEAD CASE STUDY</vt:lpstr>
      <vt:lpstr>Problem statement</vt:lpstr>
      <vt:lpstr>Case Study Goal</vt:lpstr>
      <vt:lpstr>PowerPoint Presentation</vt:lpstr>
      <vt:lpstr>Lead Source Analysis</vt:lpstr>
      <vt:lpstr>Lead Origin Analysis</vt:lpstr>
      <vt:lpstr>Last activity conversion Analysis</vt:lpstr>
      <vt:lpstr>Specialization conversion Analysis</vt:lpstr>
      <vt:lpstr>Tags vs Conversion Analysis</vt:lpstr>
      <vt:lpstr>Do not Email vs Conversion Analysis</vt:lpstr>
      <vt:lpstr>Total Time Spent On Websites vs Conversion Analysis</vt:lpstr>
      <vt:lpstr>Correlation between various numerical variable using heatmap</vt:lpstr>
      <vt:lpstr>PowerPoint Presentation</vt:lpstr>
      <vt:lpstr>Final analysis on training data set</vt:lpstr>
      <vt:lpstr>Final analysis on test data set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LEAD CASE STUDY</dc:title>
  <dc:creator>Venkata Narasa Reddy</dc:creator>
  <cp:lastModifiedBy>roman Setha</cp:lastModifiedBy>
  <cp:revision>4</cp:revision>
  <dcterms:created xsi:type="dcterms:W3CDTF">2023-01-24T04:03:31Z</dcterms:created>
  <dcterms:modified xsi:type="dcterms:W3CDTF">2023-09-19T06:40:49Z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